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2" r:id="rId3"/>
    <p:sldId id="300" r:id="rId4"/>
    <p:sldId id="301" r:id="rId5"/>
    <p:sldId id="277" r:id="rId6"/>
    <p:sldId id="285" r:id="rId7"/>
    <p:sldId id="287" r:id="rId8"/>
    <p:sldId id="288" r:id="rId9"/>
    <p:sldId id="289" r:id="rId10"/>
    <p:sldId id="290" r:id="rId11"/>
    <p:sldId id="291" r:id="rId12"/>
    <p:sldId id="293" r:id="rId13"/>
    <p:sldId id="294" r:id="rId14"/>
    <p:sldId id="304" r:id="rId15"/>
    <p:sldId id="305" r:id="rId16"/>
    <p:sldId id="296" r:id="rId17"/>
    <p:sldId id="299" r:id="rId18"/>
    <p:sldId id="295" r:id="rId19"/>
  </p:sldIdLst>
  <p:sldSz cx="9144000" cy="6858000" type="screen4x3"/>
  <p:notesSz cx="68580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5071"/>
    <a:srgbClr val="78682C"/>
    <a:srgbClr val="1A3D1F"/>
    <a:srgbClr val="193C1F"/>
    <a:srgbClr val="75652B"/>
    <a:srgbClr val="1C4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5360" autoAdjust="0"/>
  </p:normalViewPr>
  <p:slideViewPr>
    <p:cSldViewPr snapToGrid="0" snapToObjects="1">
      <p:cViewPr varScale="1">
        <p:scale>
          <a:sx n="75" d="100"/>
          <a:sy n="75" d="100"/>
        </p:scale>
        <p:origin x="7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 snapToGrid="0" snapToObjects="1">
      <p:cViewPr varScale="1">
        <p:scale>
          <a:sx n="70" d="100"/>
          <a:sy n="70" d="100"/>
        </p:scale>
        <p:origin x="1284" y="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4A4A-C0AA-4842-8869-79E674FA9755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B206F-5B2A-1E4E-96F2-1B4F7CAE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2469A-397F-D749-83AA-E55A28844F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51970-B7DB-4442-B510-1D071FE88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fourth speaker is Lou </a:t>
            </a:r>
            <a:r>
              <a:rPr lang="en-US" dirty="0" err="1" smtClean="0"/>
              <a:t>Bieker</a:t>
            </a:r>
            <a:r>
              <a:rPr lang="en-US" dirty="0" smtClean="0"/>
              <a:t>. Lou’s company, 4240 Architecture,</a:t>
            </a:r>
            <a:r>
              <a:rPr lang="en-US" baseline="0" dirty="0" smtClean="0"/>
              <a:t> is designing several key projects in Fort Collins. Lou will challenge us to think about tradeoffs in our future 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4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final speaker is Fred Schmidt. Fred has been very involved in shaping</a:t>
            </a:r>
            <a:r>
              <a:rPr lang="en-US" baseline="0" dirty="0" smtClean="0"/>
              <a:t> Austin culture.  He wants us to look at our local ingredients and decide what kind of sauce we want to make.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7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8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4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1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8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47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37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9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introduce self as MC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Format of speakers to get us thinking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Most of time on small group discussions – suggest topics by writing down &amp; handing to facilitator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Feedback forms – capture a new perspective you gain, and the best idea you heard tonight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One of goals of </a:t>
            </a: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to encourage connections between people – exchange contact info forms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Not a lot of formal breaks built in, directions to restrooms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Introduce Dave Edwards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2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Dave – Welcome, thanks for coming</a:t>
            </a:r>
            <a:r>
              <a:rPr lang="en-US" baseline="0" dirty="0" smtClean="0"/>
              <a:t> and being part of our </a:t>
            </a:r>
            <a:r>
              <a:rPr lang="en-US" dirty="0" smtClean="0"/>
              <a:t>community discussion around</a:t>
            </a:r>
            <a:r>
              <a:rPr lang="en-US" baseline="0" dirty="0" smtClean="0"/>
              <a:t> what we want for the character of Fort Collins.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a collaborative group with the goal of bringing together our community to build connections and get engaged in creating our future.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Tie to city planning?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Our goal for tonight is to think and talk about how we can create our story in the way we want to.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25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first speaker is Brian Dunbar,</a:t>
            </a:r>
            <a:r>
              <a:rPr lang="en-US" baseline="0" dirty="0" smtClean="0"/>
              <a:t> from CSU’s Institute for the Built Environment. Brian will be sharing his thoughts on what it means to create healthy, thriving, communities.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2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second speaker is Kristin Kirkpatrick. Kristin is the</a:t>
            </a:r>
            <a:r>
              <a:rPr lang="en-US" baseline="0" dirty="0" smtClean="0"/>
              <a:t> Wellness Planner for local developer </a:t>
            </a:r>
            <a:r>
              <a:rPr lang="en-US" baseline="0" dirty="0" err="1" smtClean="0"/>
              <a:t>Bellisimo</a:t>
            </a:r>
            <a:r>
              <a:rPr lang="en-US" baseline="0" dirty="0" smtClean="0"/>
              <a:t>. Kristin wants us to think about how we include health for everyone as we write the story of our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1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third speaker is Mike Thompson. Mike is passionate</a:t>
            </a:r>
            <a:r>
              <a:rPr lang="en-US" baseline="0" dirty="0" smtClean="0"/>
              <a:t> about empowering the world… through maps. How can we use maps to shape the story of our place?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4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niverCity Connections_logo_FINAL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11" y="5469797"/>
            <a:ext cx="2868189" cy="1388203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98464" y="1417638"/>
            <a:ext cx="8534400" cy="212190"/>
            <a:chOff x="298464" y="1417638"/>
            <a:chExt cx="8534400" cy="21219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160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What do we want the story of our place to be?</a:t>
            </a:r>
            <a:endParaRPr lang="en-US" sz="6000" dirty="0">
              <a:solidFill>
                <a:srgbClr val="1F507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FoCoFuture</a:t>
            </a:r>
            <a:r>
              <a:rPr lang="en-US" sz="6600" dirty="0" smtClean="0"/>
              <a:t> 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408043" y="5612751"/>
            <a:ext cx="331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May 27,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5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Celebrating the Patterns and Personality of Place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Lou </a:t>
            </a:r>
            <a:r>
              <a:rPr lang="en-US" sz="4400" dirty="0" err="1"/>
              <a:t>Bieker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Hey </a:t>
            </a:r>
            <a:r>
              <a:rPr lang="en-US" b="0" dirty="0" err="1"/>
              <a:t>FoCo</a:t>
            </a:r>
            <a:r>
              <a:rPr lang="en-US" b="0" dirty="0"/>
              <a:t>! What's YOUR Secret Sauce?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Fred Schmidt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4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8994"/>
            <a:ext cx="7267433" cy="3956169"/>
          </a:xfrm>
        </p:spPr>
        <p:txBody>
          <a:bodyPr>
            <a:noAutofit/>
          </a:bodyPr>
          <a:lstStyle/>
          <a:p>
            <a:r>
              <a:rPr lang="en-US" sz="3200" dirty="0" smtClean="0"/>
              <a:t>Move to a table of interest</a:t>
            </a:r>
          </a:p>
          <a:p>
            <a:pPr lvl="1"/>
            <a:r>
              <a:rPr lang="en-US" sz="2800" dirty="0" smtClean="0"/>
              <a:t>Use discussion guides</a:t>
            </a:r>
          </a:p>
          <a:p>
            <a:pPr lvl="1"/>
            <a:r>
              <a:rPr lang="en-US" sz="2800" dirty="0" smtClean="0"/>
              <a:t>Share your thoughts (briefly)</a:t>
            </a:r>
          </a:p>
          <a:p>
            <a:pPr lvl="1"/>
            <a:r>
              <a:rPr lang="en-US" sz="2800" dirty="0" smtClean="0"/>
              <a:t>Understand before being understood</a:t>
            </a:r>
          </a:p>
          <a:p>
            <a:pPr lvl="1"/>
            <a:r>
              <a:rPr lang="en-US" sz="2800" dirty="0" smtClean="0"/>
              <a:t>Use the Rule of Two Feet</a:t>
            </a:r>
            <a:endParaRPr lang="en-US" sz="2800" dirty="0"/>
          </a:p>
          <a:p>
            <a:r>
              <a:rPr lang="en-US" sz="3200" dirty="0"/>
              <a:t>Suggest </a:t>
            </a:r>
            <a:r>
              <a:rPr lang="en-US" sz="3200" dirty="0" smtClean="0"/>
              <a:t>topics</a:t>
            </a:r>
          </a:p>
          <a:p>
            <a:pPr lvl="1"/>
            <a:r>
              <a:rPr lang="en-US" sz="2800" dirty="0" smtClean="0"/>
              <a:t>Forms on your table</a:t>
            </a:r>
          </a:p>
          <a:p>
            <a:r>
              <a:rPr lang="en-US" sz="3200" dirty="0" smtClean="0"/>
              <a:t>Check out the topics at breaks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380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</a:t>
            </a:r>
            <a:r>
              <a:rPr lang="en-US" dirty="0" smtClean="0"/>
              <a:t>Table – Rotation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87690"/>
              </p:ext>
            </p:extLst>
          </p:nvPr>
        </p:nvGraphicFramePr>
        <p:xfrm>
          <a:off x="-3" y="1322772"/>
          <a:ext cx="9144005" cy="204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801"/>
                <a:gridCol w="1828801"/>
                <a:gridCol w="1828801"/>
                <a:gridCol w="1828801"/>
              </a:tblGrid>
              <a:tr h="696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3457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Thriving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Healthy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Community through maps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What are we willing to give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Our secret sauce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36637"/>
              </p:ext>
            </p:extLst>
          </p:nvPr>
        </p:nvGraphicFramePr>
        <p:xfrm>
          <a:off x="2" y="3541266"/>
          <a:ext cx="9144000" cy="18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34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075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Intergenerational needs and challenges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Safe, friendly,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inclusive community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Infill vs. Neighborhood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character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Pedestrian</a:t>
                      </a:r>
                      <a:r>
                        <a:rPr lang="en-US" sz="2000" baseline="0" dirty="0" smtClean="0"/>
                        <a:t> lifestyle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Cultural </a:t>
                      </a:r>
                      <a:r>
                        <a:rPr lang="en-US" sz="2000" dirty="0" smtClean="0"/>
                        <a:t>diversity in our story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2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</a:t>
            </a:r>
            <a:r>
              <a:rPr lang="en-US" dirty="0" smtClean="0"/>
              <a:t>Table – Rotation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87690"/>
              </p:ext>
            </p:extLst>
          </p:nvPr>
        </p:nvGraphicFramePr>
        <p:xfrm>
          <a:off x="-3" y="1322772"/>
          <a:ext cx="9144005" cy="204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801"/>
                <a:gridCol w="1828801"/>
                <a:gridCol w="1828801"/>
                <a:gridCol w="1828801"/>
              </a:tblGrid>
              <a:tr h="696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3457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Thriving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Healthy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Community through maps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What are we willing to give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Our secret sauce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17017"/>
              </p:ext>
            </p:extLst>
          </p:nvPr>
        </p:nvGraphicFramePr>
        <p:xfrm>
          <a:off x="2" y="3541266"/>
          <a:ext cx="9144000" cy="18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34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075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Intergenerational needs and challenges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Safe, friendly,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inclusive community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Infill vs. Neighborhood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character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How does</a:t>
                      </a:r>
                      <a:r>
                        <a:rPr lang="en-US" sz="2000" baseline="0" dirty="0" smtClean="0"/>
                        <a:t> agriculture fit into our story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Cultural </a:t>
                      </a:r>
                      <a:r>
                        <a:rPr lang="en-US" sz="2000" dirty="0" smtClean="0"/>
                        <a:t>diversity in our story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73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</a:t>
            </a:r>
            <a:r>
              <a:rPr lang="en-US" dirty="0" smtClean="0"/>
              <a:t>Table – Rotation 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87690"/>
              </p:ext>
            </p:extLst>
          </p:nvPr>
        </p:nvGraphicFramePr>
        <p:xfrm>
          <a:off x="-3" y="1322772"/>
          <a:ext cx="9144005" cy="204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801"/>
                <a:gridCol w="1828801"/>
                <a:gridCol w="1828801"/>
                <a:gridCol w="1828801"/>
              </a:tblGrid>
              <a:tr h="696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3457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Thriving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Healthy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Community through maps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What are we willing to give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Our secret sauce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36637"/>
              </p:ext>
            </p:extLst>
          </p:nvPr>
        </p:nvGraphicFramePr>
        <p:xfrm>
          <a:off x="2" y="3541266"/>
          <a:ext cx="9144000" cy="18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34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19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075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Intergenerational needs and challenges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Safe, friendly,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inclusive community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Infill vs. Neighborhood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character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Pedestrian</a:t>
                      </a:r>
                      <a:r>
                        <a:rPr lang="en-US" sz="2000" baseline="0" dirty="0" smtClean="0"/>
                        <a:t> lifestyle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Cultural </a:t>
                      </a:r>
                      <a:r>
                        <a:rPr lang="en-US" sz="2000" dirty="0" smtClean="0"/>
                        <a:t>diversity in our story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6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8229600" cy="4240213"/>
          </a:xfrm>
        </p:spPr>
        <p:txBody>
          <a:bodyPr/>
          <a:lstStyle/>
          <a:p>
            <a:r>
              <a:rPr lang="en-US" sz="3200" dirty="0" smtClean="0"/>
              <a:t>Please fill out and turn in your feedback forms</a:t>
            </a:r>
          </a:p>
          <a:p>
            <a:pPr lvl="1"/>
            <a:r>
              <a:rPr lang="en-US" sz="2800" dirty="0" smtClean="0"/>
              <a:t>We’ll compile and publish results on the website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Exchange contact info</a:t>
            </a:r>
          </a:p>
          <a:p>
            <a:pPr lvl="1"/>
            <a:r>
              <a:rPr lang="en-US" sz="2800" dirty="0" smtClean="0"/>
              <a:t>Forms on the tables if needed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31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0700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Please register to be part of the conversation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UniverCityConnections.org / Eventbrite</a:t>
            </a:r>
            <a:br>
              <a:rPr lang="en-US" dirty="0"/>
            </a:br>
            <a:endParaRPr lang="en-US" dirty="0"/>
          </a:p>
          <a:p>
            <a:pPr marL="0" indent="0">
              <a:buNone/>
              <a:tabLst>
                <a:tab pos="1371600" algn="l"/>
              </a:tabLst>
            </a:pPr>
            <a:r>
              <a:rPr lang="en-US" sz="2700" dirty="0" smtClean="0"/>
              <a:t>June </a:t>
            </a:r>
            <a:r>
              <a:rPr lang="en-US" sz="2700" dirty="0"/>
              <a:t>10: </a:t>
            </a:r>
            <a:r>
              <a:rPr lang="en-US" sz="2700" dirty="0" smtClean="0"/>
              <a:t>	How </a:t>
            </a:r>
            <a:r>
              <a:rPr lang="en-US" sz="2700" dirty="0"/>
              <a:t>can we all live and work here?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sz="2700" dirty="0" smtClean="0"/>
              <a:t>June </a:t>
            </a:r>
            <a:r>
              <a:rPr lang="en-US" sz="2700" dirty="0"/>
              <a:t>24: </a:t>
            </a:r>
            <a:r>
              <a:rPr lang="en-US" sz="2700" dirty="0" smtClean="0"/>
              <a:t>	How </a:t>
            </a:r>
            <a:r>
              <a:rPr lang="en-US" sz="2700" dirty="0"/>
              <a:t>do we prepare for growth and change?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59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June 10: How can we all live and work here?</a:t>
            </a:r>
            <a:endParaRPr lang="en-US" sz="6000" dirty="0">
              <a:solidFill>
                <a:srgbClr val="1F507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Next </a:t>
            </a:r>
            <a:r>
              <a:rPr lang="en-US" sz="6600" dirty="0" err="1" smtClean="0"/>
              <a:t>FoCoFuture</a:t>
            </a:r>
            <a:r>
              <a:rPr lang="en-US" sz="6600" dirty="0" smtClean="0"/>
              <a:t> 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365264" y="5636248"/>
            <a:ext cx="379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We hope to see you there!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615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part of FC do you live in?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North West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North East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Old Town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Midtown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South West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South </a:t>
            </a:r>
            <a:r>
              <a:rPr lang="en-US" dirty="0" smtClean="0"/>
              <a:t>East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Outside of town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10048548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15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long have you lived here?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1-2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3-5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6-10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11-20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20+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I don’t live here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74752935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207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old are you?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Under 30</a:t>
            </a:r>
            <a:endParaRPr lang="en-US" dirty="0" smtClean="0"/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30’s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40’s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50’s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60’s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70+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849357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556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88" y="1799267"/>
            <a:ext cx="8478078" cy="4373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4:30	</a:t>
            </a:r>
            <a:r>
              <a:rPr lang="en-US" dirty="0" smtClean="0"/>
              <a:t>Registration</a:t>
            </a:r>
            <a:r>
              <a:rPr lang="en-US" dirty="0"/>
              <a:t> </a:t>
            </a:r>
            <a:r>
              <a:rPr lang="en-US" dirty="0" smtClean="0"/>
              <a:t>&amp; Networking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5:00	</a:t>
            </a:r>
            <a:r>
              <a:rPr lang="en-US" dirty="0" smtClean="0"/>
              <a:t>Introductions </a:t>
            </a:r>
            <a:r>
              <a:rPr lang="en-US" dirty="0"/>
              <a:t>and Speaker Presentations</a:t>
            </a:r>
          </a:p>
          <a:p>
            <a:pPr marL="1312863" lvl="1"/>
            <a:r>
              <a:rPr lang="en-US" dirty="0"/>
              <a:t>Dave Edwards, </a:t>
            </a:r>
            <a:r>
              <a:rPr lang="en-US" dirty="0" err="1"/>
              <a:t>UniverCity</a:t>
            </a:r>
            <a:r>
              <a:rPr lang="en-US" dirty="0"/>
              <a:t> Connections Chair</a:t>
            </a:r>
          </a:p>
          <a:p>
            <a:pPr marL="1312863" lvl="1"/>
            <a:r>
              <a:rPr lang="en-US" dirty="0"/>
              <a:t>Brian Dunbar “Creating Healthy, Thriving Communities”</a:t>
            </a:r>
          </a:p>
          <a:p>
            <a:pPr marL="1312863" lvl="1"/>
            <a:r>
              <a:rPr lang="en-US" dirty="0"/>
              <a:t>Kristin </a:t>
            </a:r>
            <a:r>
              <a:rPr lang="en-US" dirty="0" smtClean="0"/>
              <a:t>Kirkpatrick </a:t>
            </a:r>
            <a:r>
              <a:rPr lang="en-US" dirty="0"/>
              <a:t>“What is a Truly Healthy Community?”</a:t>
            </a:r>
          </a:p>
          <a:p>
            <a:pPr marL="1312863" lvl="1"/>
            <a:r>
              <a:rPr lang="en-US" dirty="0"/>
              <a:t>Mike Thompson “Shaping our Communities through Maps”</a:t>
            </a:r>
          </a:p>
          <a:p>
            <a:pPr marL="1312863" lvl="1"/>
            <a:r>
              <a:rPr lang="en-US" dirty="0"/>
              <a:t>Lou </a:t>
            </a:r>
            <a:r>
              <a:rPr lang="en-US" dirty="0" err="1"/>
              <a:t>Bieker</a:t>
            </a:r>
            <a:r>
              <a:rPr lang="en-US" dirty="0"/>
              <a:t> “Celebrating the Patterns and Personality of Place” </a:t>
            </a:r>
          </a:p>
          <a:p>
            <a:pPr marL="1312863" lvl="1"/>
            <a:r>
              <a:rPr lang="en-US" dirty="0"/>
              <a:t>Fred Schmidt “Hey </a:t>
            </a:r>
            <a:r>
              <a:rPr lang="en-US" dirty="0" err="1"/>
              <a:t>FoCo</a:t>
            </a:r>
            <a:r>
              <a:rPr lang="en-US" dirty="0"/>
              <a:t>! What’s YOUR Secret Sauce?”</a:t>
            </a:r>
          </a:p>
          <a:p>
            <a:pPr marL="0" indent="0">
              <a:buNone/>
            </a:pPr>
            <a:r>
              <a:rPr lang="en-US" dirty="0" smtClean="0"/>
              <a:t>6:15</a:t>
            </a:r>
            <a:r>
              <a:rPr lang="en-US" dirty="0"/>
              <a:t>	</a:t>
            </a:r>
            <a:r>
              <a:rPr lang="en-US" dirty="0" smtClean="0"/>
              <a:t>Refreshments &amp; Small </a:t>
            </a:r>
            <a:r>
              <a:rPr lang="en-US" dirty="0"/>
              <a:t>Group Discussions (rotations)</a:t>
            </a:r>
          </a:p>
          <a:p>
            <a:pPr marL="0" indent="0">
              <a:buNone/>
            </a:pPr>
            <a:r>
              <a:rPr lang="en-US" dirty="0"/>
              <a:t>7:45	Wrap up</a:t>
            </a:r>
          </a:p>
        </p:txBody>
      </p:sp>
    </p:spTree>
    <p:extLst>
      <p:ext uri="{BB962C8B-B14F-4D97-AF65-F5344CB8AC3E}">
        <p14:creationId xmlns:p14="http://schemas.microsoft.com/office/powerpoint/2010/main" val="27540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FoCoFuture</a:t>
            </a:r>
            <a:r>
              <a:rPr lang="en-US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1937982"/>
            <a:ext cx="8243248" cy="4188181"/>
          </a:xfrm>
        </p:spPr>
        <p:txBody>
          <a:bodyPr>
            <a:normAutofit/>
          </a:bodyPr>
          <a:lstStyle/>
          <a:p>
            <a:r>
              <a:rPr lang="en-US" dirty="0" smtClean="0"/>
              <a:t>Where did we come from and what do we know?</a:t>
            </a:r>
          </a:p>
          <a:p>
            <a:r>
              <a:rPr lang="en-US" sz="3600" b="1" dirty="0" smtClean="0"/>
              <a:t>What do we want the story of our place to be?</a:t>
            </a:r>
          </a:p>
          <a:p>
            <a:r>
              <a:rPr lang="en-US" dirty="0" smtClean="0"/>
              <a:t>How can we all live and work here?</a:t>
            </a:r>
          </a:p>
          <a:p>
            <a:r>
              <a:rPr lang="en-US" dirty="0" smtClean="0"/>
              <a:t>How do we prepare for growth and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10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Creating Healthy, Thriving Communities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Brian Dunbar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what is truly a healthy community?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Kristin Kirkpatrick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Shaping our communities through maps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Mike Thompson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0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86CC76D17C407C851FE577169C875A&lt;/guid&gt;&#10;            &lt;repollguid&gt;DDB95C7943EA46A2BC8CE81A0780CA91&lt;/repollguid&gt;&#10;            &lt;sourceid&gt;E13DD9F05C694A809D9B120F1DAAAA0A&lt;/sourceid&gt;&#10;            &lt;questiontext&gt;What part of FC do you live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North West&lt;/answertext&gt;&#10;                    &lt;valuetype&gt;0&lt;/valuetype&gt;&#10;                &lt;/answer&gt;&#10;                &lt;answer&gt;&#10;                    &lt;guid&gt;FC0770C9760C4130A2B9919F999D3390&lt;/guid&gt;&#10;                    &lt;answertext&gt;North East&lt;/answertext&gt;&#10;                    &lt;valuetype&gt;0&lt;/valuetype&gt;&#10;                &lt;/answer&gt;&#10;                &lt;answer&gt;&#10;                    &lt;guid&gt;BB33C1C3CFA24F42AB616BA21B340D44&lt;/guid&gt;&#10;                    &lt;answertext&gt;Old Town&lt;/answertext&gt;&#10;                    &lt;valuetype&gt;0&lt;/valuetype&gt;&#10;                &lt;/answer&gt;&#10;                &lt;answer&gt;&#10;                    &lt;guid&gt;356FE89FA34746109A3020630C0BF5D2&lt;/guid&gt;&#10;                    &lt;answertext&gt;Midtown&lt;/answertext&gt;&#10;                    &lt;valuetype&gt;0&lt;/valuetype&gt;&#10;                &lt;/answer&gt;&#10;                &lt;answer&gt;&#10;                    &lt;guid&gt;D6FDF759BC3447E28D760D9DB137E8F7&lt;/guid&gt;&#10;                    &lt;answertext&gt;South West&lt;/answertext&gt;&#10;                    &lt;valuetype&gt;0&lt;/valuetype&gt;&#10;                &lt;/answer&gt;&#10;                &lt;answer&gt;&#10;                    &lt;guid&gt;A3D2075030E94717B4C070C1B5B90152&lt;/guid&gt;&#10;                    &lt;answertext&gt;South East&lt;/answertext&gt;&#10;                    &lt;valuetype&gt;0&lt;/valuetype&gt;&#10;                &lt;/answer&gt;&#10;                &lt;answer&gt;&#10;                    &lt;guid&gt;DFB76C72BC6C4579900ED85E14BBEA44&lt;/guid&gt;&#10;                    &lt;answertext&gt;Outside of town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57E123D4D74BB1B36FBA298EE6FA90&lt;/guid&gt;&#10;            &lt;repollguid&gt;DDB95C7943EA46A2BC8CE81A0780CA91&lt;/repollguid&gt;&#10;            &lt;sourceid&gt;E13DD9F05C694A809D9B120F1DAAAA0A&lt;/sourceid&gt;&#10;            &lt;questiontext&gt;How long have you lived he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1-2 years&lt;/answertext&gt;&#10;                    &lt;valuetype&gt;0&lt;/valuetype&gt;&#10;                &lt;/answer&gt;&#10;                &lt;answer&gt;&#10;                    &lt;guid&gt;FC0770C9760C4130A2B9919F999D3390&lt;/guid&gt;&#10;                    &lt;answertext&gt;3-5 years&lt;/answertext&gt;&#10;                    &lt;valuetype&gt;0&lt;/valuetype&gt;&#10;                &lt;/answer&gt;&#10;                &lt;answer&gt;&#10;                    &lt;guid&gt;BB33C1C3CFA24F42AB616BA21B340D44&lt;/guid&gt;&#10;                    &lt;answertext&gt;6-10 years&lt;/answertext&gt;&#10;                    &lt;valuetype&gt;0&lt;/valuetype&gt;&#10;                &lt;/answer&gt;&#10;                &lt;answer&gt;&#10;                    &lt;guid&gt;356FE89FA34746109A3020630C0BF5D2&lt;/guid&gt;&#10;                    &lt;answertext&gt;11-20 years&lt;/answertext&gt;&#10;                    &lt;valuetype&gt;0&lt;/valuetype&gt;&#10;                &lt;/answer&gt;&#10;                &lt;answer&gt;&#10;                    &lt;guid&gt;D6FDF759BC3447E28D760D9DB137E8F7&lt;/guid&gt;&#10;                    &lt;answertext&gt;20+ years&lt;/answertext&gt;&#10;                    &lt;valuetype&gt;0&lt;/valuetype&gt;&#10;                &lt;/answer&gt;&#10;                &lt;answer&gt;&#10;                    &lt;guid&gt;A3D2075030E94717B4C070C1B5B90152&lt;/guid&gt;&#10;                    &lt;answertext&gt;I don’t live here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888698208E4B758044E9399560C073&lt;/guid&gt;&#10;            &lt;repollguid&gt;DDB95C7943EA46A2BC8CE81A0780CA91&lt;/repollguid&gt;&#10;            &lt;sourceid&gt;E13DD9F05C694A809D9B120F1DAAAA0A&lt;/sourceid&gt;&#10;            &lt;questiontext&gt;How old are you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&amp;lt; 20&lt;/answertext&gt;&#10;                    &lt;valuetype&gt;0&lt;/valuetype&gt;&#10;                &lt;/answer&gt;&#10;                &lt;answer&gt;&#10;                    &lt;guid&gt;FC0770C9760C4130A2B9919F999D3390&lt;/guid&gt;&#10;                    &lt;answertext&gt;20’s&lt;/answertext&gt;&#10;                    &lt;valuetype&gt;0&lt;/valuetype&gt;&#10;                &lt;/answer&gt;&#10;                &lt;answer&gt;&#10;                    &lt;guid&gt;BB33C1C3CFA24F42AB616BA21B340D44&lt;/guid&gt;&#10;                    &lt;answertext&gt;30’s&lt;/answertext&gt;&#10;                    &lt;valuetype&gt;0&lt;/valuetype&gt;&#10;                &lt;/answer&gt;&#10;                &lt;answer&gt;&#10;                    &lt;guid&gt;356FE89FA34746109A3020630C0BF5D2&lt;/guid&gt;&#10;                    &lt;answertext&gt;40’s&lt;/answertext&gt;&#10;                    &lt;valuetype&gt;0&lt;/valuetype&gt;&#10;                &lt;/answer&gt;&#10;                &lt;answer&gt;&#10;                    &lt;guid&gt;D6FDF759BC3447E28D760D9DB137E8F7&lt;/guid&gt;&#10;                    &lt;answertext&gt;50’s&lt;/answertext&gt;&#10;                    &lt;valuetype&gt;0&lt;/valuetype&gt;&#10;                &lt;/answer&gt;&#10;                &lt;answer&gt;&#10;                    &lt;guid&gt;A3D2075030E94717B4C070C1B5B90152&lt;/guid&gt;&#10;                    &lt;answertext&gt;60’s&lt;/answertext&gt;&#10;                    &lt;valuetype&gt;0&lt;/valuetype&gt;&#10;                &lt;/answer&gt;&#10;                &lt;answer&gt;&#10;                    &lt;guid&gt;DFB76C72BC6C4579900ED85E14BBEA44&lt;/guid&gt;&#10;                    &lt;answertext&gt;70+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794</Words>
  <Application>Microsoft Office PowerPoint</Application>
  <PresentationFormat>On-screen Show (4:3)</PresentationFormat>
  <Paragraphs>173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Office Theme</vt:lpstr>
      <vt:lpstr>Chart</vt:lpstr>
      <vt:lpstr>FoCoFuture Forum</vt:lpstr>
      <vt:lpstr>What part of FC do you live in?</vt:lpstr>
      <vt:lpstr>How long have you lived here?</vt:lpstr>
      <vt:lpstr>How old are you?</vt:lpstr>
      <vt:lpstr>Agenda</vt:lpstr>
      <vt:lpstr>FoCoFuture Forums</vt:lpstr>
      <vt:lpstr>Creating Healthy, Thriving Communities</vt:lpstr>
      <vt:lpstr>what is truly a healthy community?</vt:lpstr>
      <vt:lpstr>Shaping our communities through maps</vt:lpstr>
      <vt:lpstr>Celebrating the Patterns and Personality of Place</vt:lpstr>
      <vt:lpstr>Hey FoCo! What's YOUR Secret Sauce?</vt:lpstr>
      <vt:lpstr>Your turn</vt:lpstr>
      <vt:lpstr>Topics by Table – Rotation 1</vt:lpstr>
      <vt:lpstr>Topics by Table – Rotation 2</vt:lpstr>
      <vt:lpstr>Topics by Table – Rotation 3</vt:lpstr>
      <vt:lpstr>Wrap Up</vt:lpstr>
      <vt:lpstr>Upcoming Forums</vt:lpstr>
      <vt:lpstr>Next FoCoFuture Forum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Kenney</dc:creator>
  <cp:lastModifiedBy>Diana Hutchinson</cp:lastModifiedBy>
  <cp:revision>62</cp:revision>
  <cp:lastPrinted>2015-05-26T22:16:45Z</cp:lastPrinted>
  <dcterms:created xsi:type="dcterms:W3CDTF">2011-10-18T13:29:33Z</dcterms:created>
  <dcterms:modified xsi:type="dcterms:W3CDTF">2015-05-27T13:25:58Z</dcterms:modified>
</cp:coreProperties>
</file>