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22"/>
  </p:notesMasterIdLst>
  <p:handoutMasterIdLst>
    <p:handoutMasterId r:id="rId23"/>
  </p:handoutMasterIdLst>
  <p:sldIdLst>
    <p:sldId id="269" r:id="rId2"/>
    <p:sldId id="302" r:id="rId3"/>
    <p:sldId id="300" r:id="rId4"/>
    <p:sldId id="301" r:id="rId5"/>
    <p:sldId id="303" r:id="rId6"/>
    <p:sldId id="277" r:id="rId7"/>
    <p:sldId id="285" r:id="rId8"/>
    <p:sldId id="287" r:id="rId9"/>
    <p:sldId id="288" r:id="rId10"/>
    <p:sldId id="289" r:id="rId11"/>
    <p:sldId id="290" r:id="rId12"/>
    <p:sldId id="305" r:id="rId13"/>
    <p:sldId id="307" r:id="rId14"/>
    <p:sldId id="293" r:id="rId15"/>
    <p:sldId id="294" r:id="rId16"/>
    <p:sldId id="296" r:id="rId17"/>
    <p:sldId id="310" r:id="rId18"/>
    <p:sldId id="309" r:id="rId19"/>
    <p:sldId id="311" r:id="rId20"/>
    <p:sldId id="308" r:id="rId21"/>
  </p:sldIdLst>
  <p:sldSz cx="9144000" cy="6858000" type="screen4x3"/>
  <p:notesSz cx="6858000" cy="92964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F5071"/>
    <a:srgbClr val="78682C"/>
    <a:srgbClr val="1A3D1F"/>
    <a:srgbClr val="193C1F"/>
    <a:srgbClr val="75652B"/>
    <a:srgbClr val="1C49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2619" autoAdjust="0"/>
  </p:normalViewPr>
  <p:slideViewPr>
    <p:cSldViewPr snapToGrid="0" snapToObjects="1">
      <p:cViewPr>
        <p:scale>
          <a:sx n="58" d="100"/>
          <a:sy n="58" d="100"/>
        </p:scale>
        <p:origin x="-72" y="882"/>
      </p:cViewPr>
      <p:guideLst>
        <p:guide orient="horz" pos="2160"/>
        <p:guide pos="2880"/>
      </p:guideLst>
    </p:cSldViewPr>
  </p:slideViewPr>
  <p:outlineViewPr>
    <p:cViewPr>
      <p:scale>
        <a:sx n="33" d="100"/>
        <a:sy n="33" d="100"/>
      </p:scale>
      <p:origin x="0" y="-2766"/>
    </p:cViewPr>
  </p:outlineViewPr>
  <p:notesTextViewPr>
    <p:cViewPr>
      <p:scale>
        <a:sx n="100" d="100"/>
        <a:sy n="100" d="100"/>
      </p:scale>
      <p:origin x="0" y="0"/>
    </p:cViewPr>
  </p:notesTextViewPr>
  <p:sorterViewPr>
    <p:cViewPr>
      <p:scale>
        <a:sx n="66" d="100"/>
        <a:sy n="66" d="100"/>
      </p:scale>
      <p:origin x="0" y="1872"/>
    </p:cViewPr>
  </p:sorterViewPr>
  <p:notesViewPr>
    <p:cSldViewPr snapToGrid="0" snapToObjects="1">
      <p:cViewPr varScale="1">
        <p:scale>
          <a:sx n="70" d="100"/>
          <a:sy n="70" d="100"/>
        </p:scale>
        <p:origin x="1284"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0DEFAC-90E6-4640-A370-9E505644BFB8}" type="doc">
      <dgm:prSet loTypeId="urn:microsoft.com/office/officeart/2011/layout/ConvergingText" loCatId="process" qsTypeId="urn:microsoft.com/office/officeart/2005/8/quickstyle/simple1" qsCatId="simple" csTypeId="urn:microsoft.com/office/officeart/2005/8/colors/accent1_2" csCatId="accent1" phldr="1"/>
      <dgm:spPr/>
      <dgm:t>
        <a:bodyPr/>
        <a:lstStyle/>
        <a:p>
          <a:endParaRPr lang="en-US"/>
        </a:p>
      </dgm:t>
    </dgm:pt>
    <dgm:pt modelId="{8766CB01-C5F1-4029-8F49-0263B6324221}">
      <dgm:prSet phldrT="[Text]"/>
      <dgm:spPr/>
      <dgm:t>
        <a:bodyPr/>
        <a:lstStyle/>
        <a:p>
          <a:r>
            <a:rPr lang="en-US" dirty="0" smtClean="0"/>
            <a:t>You</a:t>
          </a:r>
          <a:endParaRPr lang="en-US" dirty="0"/>
        </a:p>
      </dgm:t>
    </dgm:pt>
    <dgm:pt modelId="{C80CCEF8-1403-48B2-8B76-80C6F3B392D2}" type="parTrans" cxnId="{EDD09E47-0411-4E50-A7A5-DEF531D98459}">
      <dgm:prSet/>
      <dgm:spPr/>
      <dgm:t>
        <a:bodyPr/>
        <a:lstStyle/>
        <a:p>
          <a:endParaRPr lang="en-US"/>
        </a:p>
      </dgm:t>
    </dgm:pt>
    <dgm:pt modelId="{07F4CCF4-A17B-4434-96F3-F2091E09D24D}" type="sibTrans" cxnId="{EDD09E47-0411-4E50-A7A5-DEF531D98459}">
      <dgm:prSet/>
      <dgm:spPr/>
      <dgm:t>
        <a:bodyPr/>
        <a:lstStyle/>
        <a:p>
          <a:endParaRPr lang="en-US"/>
        </a:p>
      </dgm:t>
    </dgm:pt>
    <dgm:pt modelId="{E23A48BE-4432-4E8E-A701-F6B62D2F6613}">
      <dgm:prSet phldrT="[Text]" custT="1"/>
      <dgm:spPr/>
      <dgm:t>
        <a:bodyPr/>
        <a:lstStyle/>
        <a:p>
          <a:r>
            <a:rPr lang="en-US" sz="3200" dirty="0" smtClean="0"/>
            <a:t>Engage</a:t>
          </a:r>
          <a:endParaRPr lang="en-US" sz="3200" dirty="0"/>
        </a:p>
      </dgm:t>
    </dgm:pt>
    <dgm:pt modelId="{C0BEA40C-C53E-4281-91E7-E60E47F8886B}" type="parTrans" cxnId="{6DB03D90-7FA8-4AFE-BEA9-B343F8EBF3F8}">
      <dgm:prSet/>
      <dgm:spPr/>
      <dgm:t>
        <a:bodyPr/>
        <a:lstStyle/>
        <a:p>
          <a:endParaRPr lang="en-US"/>
        </a:p>
      </dgm:t>
    </dgm:pt>
    <dgm:pt modelId="{07AEF970-5CE6-488C-A264-06206669F25F}" type="sibTrans" cxnId="{6DB03D90-7FA8-4AFE-BEA9-B343F8EBF3F8}">
      <dgm:prSet/>
      <dgm:spPr/>
      <dgm:t>
        <a:bodyPr/>
        <a:lstStyle/>
        <a:p>
          <a:endParaRPr lang="en-US"/>
        </a:p>
      </dgm:t>
    </dgm:pt>
    <dgm:pt modelId="{2B776928-367C-410D-9EFE-C722E288B2BA}">
      <dgm:prSet phldrT="[Text]" custT="1"/>
      <dgm:spPr/>
      <dgm:t>
        <a:bodyPr/>
        <a:lstStyle/>
        <a:p>
          <a:r>
            <a:rPr lang="en-US" sz="3200" dirty="0" smtClean="0"/>
            <a:t>Inform</a:t>
          </a:r>
          <a:endParaRPr lang="en-US" sz="3200" dirty="0"/>
        </a:p>
      </dgm:t>
    </dgm:pt>
    <dgm:pt modelId="{690ABD59-5642-4EDF-8B34-CCF8B1902DEB}" type="parTrans" cxnId="{659F1C93-878C-4AFB-95EF-C6C0875835DA}">
      <dgm:prSet/>
      <dgm:spPr/>
      <dgm:t>
        <a:bodyPr/>
        <a:lstStyle/>
        <a:p>
          <a:endParaRPr lang="en-US"/>
        </a:p>
      </dgm:t>
    </dgm:pt>
    <dgm:pt modelId="{E3C03813-1CCC-4225-A599-FEBAE8329D68}" type="sibTrans" cxnId="{659F1C93-878C-4AFB-95EF-C6C0875835DA}">
      <dgm:prSet/>
      <dgm:spPr/>
      <dgm:t>
        <a:bodyPr/>
        <a:lstStyle/>
        <a:p>
          <a:endParaRPr lang="en-US"/>
        </a:p>
      </dgm:t>
    </dgm:pt>
    <dgm:pt modelId="{9CEE7A81-680E-423F-86A4-079801C7E978}">
      <dgm:prSet phldrT="[Text]" custT="1"/>
      <dgm:spPr/>
      <dgm:t>
        <a:bodyPr/>
        <a:lstStyle/>
        <a:p>
          <a:r>
            <a:rPr lang="en-US" sz="3200" dirty="0" smtClean="0"/>
            <a:t>Connect</a:t>
          </a:r>
          <a:endParaRPr lang="en-US" sz="3200" dirty="0"/>
        </a:p>
      </dgm:t>
    </dgm:pt>
    <dgm:pt modelId="{4F20AD56-B239-497B-B13F-E670BC3CA756}" type="parTrans" cxnId="{352C5C23-B0E8-4B5A-B075-4343AC215E4A}">
      <dgm:prSet/>
      <dgm:spPr/>
      <dgm:t>
        <a:bodyPr/>
        <a:lstStyle/>
        <a:p>
          <a:endParaRPr lang="en-US"/>
        </a:p>
      </dgm:t>
    </dgm:pt>
    <dgm:pt modelId="{E68709FB-34F0-4FA3-983A-520E62083C9B}" type="sibTrans" cxnId="{352C5C23-B0E8-4B5A-B075-4343AC215E4A}">
      <dgm:prSet/>
      <dgm:spPr/>
      <dgm:t>
        <a:bodyPr/>
        <a:lstStyle/>
        <a:p>
          <a:endParaRPr lang="en-US"/>
        </a:p>
      </dgm:t>
    </dgm:pt>
    <dgm:pt modelId="{AE297ACF-65B6-451B-ABD2-76315E1B11AF}" type="pres">
      <dgm:prSet presAssocID="{3B0DEFAC-90E6-4640-A370-9E505644BFB8}" presName="Name0" presStyleCnt="0">
        <dgm:presLayoutVars>
          <dgm:chMax/>
          <dgm:chPref val="1"/>
          <dgm:dir/>
          <dgm:animOne val="branch"/>
          <dgm:animLvl val="lvl"/>
          <dgm:resizeHandles/>
        </dgm:presLayoutVars>
      </dgm:prSet>
      <dgm:spPr/>
      <dgm:t>
        <a:bodyPr/>
        <a:lstStyle/>
        <a:p>
          <a:endParaRPr lang="en-US"/>
        </a:p>
      </dgm:t>
    </dgm:pt>
    <dgm:pt modelId="{B4DC99E8-6362-49D5-B950-56528E2607F1}" type="pres">
      <dgm:prSet presAssocID="{8766CB01-C5F1-4029-8F49-0263B6324221}" presName="composite" presStyleCnt="0"/>
      <dgm:spPr/>
    </dgm:pt>
    <dgm:pt modelId="{27EFB1B1-092B-4272-920F-121E0FA37083}" type="pres">
      <dgm:prSet presAssocID="{8766CB01-C5F1-4029-8F49-0263B6324221}" presName="ParentAccent1" presStyleLbl="alignNode1" presStyleIdx="0" presStyleCnt="34"/>
      <dgm:spPr/>
    </dgm:pt>
    <dgm:pt modelId="{59989C08-BF60-42F2-B901-78A99E0DE26C}" type="pres">
      <dgm:prSet presAssocID="{8766CB01-C5F1-4029-8F49-0263B6324221}" presName="ParentAccent2" presStyleLbl="alignNode1" presStyleIdx="1" presStyleCnt="34"/>
      <dgm:spPr/>
    </dgm:pt>
    <dgm:pt modelId="{BCA044FD-9437-4AEF-8775-A6DBCC4F7FF7}" type="pres">
      <dgm:prSet presAssocID="{8766CB01-C5F1-4029-8F49-0263B6324221}" presName="ParentAccent3" presStyleLbl="alignNode1" presStyleIdx="2" presStyleCnt="34"/>
      <dgm:spPr/>
    </dgm:pt>
    <dgm:pt modelId="{914F0BB3-65F6-4662-AC9B-3BA0D85A7420}" type="pres">
      <dgm:prSet presAssocID="{8766CB01-C5F1-4029-8F49-0263B6324221}" presName="ParentAccent4" presStyleLbl="alignNode1" presStyleIdx="3" presStyleCnt="34"/>
      <dgm:spPr/>
    </dgm:pt>
    <dgm:pt modelId="{3ACAEE7C-964B-4416-A746-EAFE06754DF3}" type="pres">
      <dgm:prSet presAssocID="{8766CB01-C5F1-4029-8F49-0263B6324221}" presName="ParentAccent5" presStyleLbl="alignNode1" presStyleIdx="4" presStyleCnt="34"/>
      <dgm:spPr/>
    </dgm:pt>
    <dgm:pt modelId="{6CF11A9E-D65A-4F9A-AF70-E2F2A998E217}" type="pres">
      <dgm:prSet presAssocID="{8766CB01-C5F1-4029-8F49-0263B6324221}" presName="ParentAccent6" presStyleLbl="alignNode1" presStyleIdx="5" presStyleCnt="34"/>
      <dgm:spPr/>
    </dgm:pt>
    <dgm:pt modelId="{89D42872-1D15-4DA3-839D-5D65F33EDD27}" type="pres">
      <dgm:prSet presAssocID="{8766CB01-C5F1-4029-8F49-0263B6324221}" presName="ParentAccent7" presStyleLbl="alignNode1" presStyleIdx="6" presStyleCnt="34"/>
      <dgm:spPr/>
    </dgm:pt>
    <dgm:pt modelId="{8C48FCBD-9261-43F7-A7F3-9956B639CF21}" type="pres">
      <dgm:prSet presAssocID="{8766CB01-C5F1-4029-8F49-0263B6324221}" presName="ParentAccent8" presStyleLbl="alignNode1" presStyleIdx="7" presStyleCnt="34"/>
      <dgm:spPr/>
    </dgm:pt>
    <dgm:pt modelId="{D49662F1-8900-438C-907C-A8CECE6A115B}" type="pres">
      <dgm:prSet presAssocID="{8766CB01-C5F1-4029-8F49-0263B6324221}" presName="ParentAccent9" presStyleLbl="alignNode1" presStyleIdx="8" presStyleCnt="34"/>
      <dgm:spPr/>
    </dgm:pt>
    <dgm:pt modelId="{0CC90E46-87C3-445D-AF7A-464783C6805A}" type="pres">
      <dgm:prSet presAssocID="{8766CB01-C5F1-4029-8F49-0263B6324221}" presName="ParentAccent10" presStyleLbl="alignNode1" presStyleIdx="9" presStyleCnt="34"/>
      <dgm:spPr/>
    </dgm:pt>
    <dgm:pt modelId="{D4B9A742-120E-41E1-A07E-5B8A4F636B3B}" type="pres">
      <dgm:prSet presAssocID="{8766CB01-C5F1-4029-8F49-0263B6324221}" presName="Parent" presStyleLbl="alignNode1" presStyleIdx="10" presStyleCnt="34">
        <dgm:presLayoutVars>
          <dgm:chMax val="5"/>
          <dgm:chPref val="3"/>
          <dgm:bulletEnabled val="1"/>
        </dgm:presLayoutVars>
      </dgm:prSet>
      <dgm:spPr/>
      <dgm:t>
        <a:bodyPr/>
        <a:lstStyle/>
        <a:p>
          <a:endParaRPr lang="en-US"/>
        </a:p>
      </dgm:t>
    </dgm:pt>
    <dgm:pt modelId="{B1B31FC6-3D44-476D-8928-4EB68DF2ACF5}" type="pres">
      <dgm:prSet presAssocID="{E23A48BE-4432-4E8E-A701-F6B62D2F6613}" presName="Child1Accent1" presStyleLbl="alignNode1" presStyleIdx="11" presStyleCnt="34"/>
      <dgm:spPr/>
    </dgm:pt>
    <dgm:pt modelId="{3B553B81-1138-44A7-A48E-478C5C6E367F}" type="pres">
      <dgm:prSet presAssocID="{E23A48BE-4432-4E8E-A701-F6B62D2F6613}" presName="Child1Accent2" presStyleLbl="alignNode1" presStyleIdx="12" presStyleCnt="34"/>
      <dgm:spPr/>
    </dgm:pt>
    <dgm:pt modelId="{BB479756-E1CF-41A3-A1C6-916135A8FE98}" type="pres">
      <dgm:prSet presAssocID="{E23A48BE-4432-4E8E-A701-F6B62D2F6613}" presName="Child1Accent3" presStyleLbl="alignNode1" presStyleIdx="13" presStyleCnt="34"/>
      <dgm:spPr/>
    </dgm:pt>
    <dgm:pt modelId="{3A63ED81-008D-43A9-81B2-5D74928C5A88}" type="pres">
      <dgm:prSet presAssocID="{E23A48BE-4432-4E8E-A701-F6B62D2F6613}" presName="Child1Accent4" presStyleLbl="alignNode1" presStyleIdx="14" presStyleCnt="34"/>
      <dgm:spPr/>
    </dgm:pt>
    <dgm:pt modelId="{89618D91-30B0-4631-AB6C-445B766BA3F1}" type="pres">
      <dgm:prSet presAssocID="{E23A48BE-4432-4E8E-A701-F6B62D2F6613}" presName="Child1Accent5" presStyleLbl="alignNode1" presStyleIdx="15" presStyleCnt="34"/>
      <dgm:spPr/>
    </dgm:pt>
    <dgm:pt modelId="{74319F58-7B47-4538-949F-2C743F6E2EEF}" type="pres">
      <dgm:prSet presAssocID="{E23A48BE-4432-4E8E-A701-F6B62D2F6613}" presName="Child1Accent6" presStyleLbl="alignNode1" presStyleIdx="16" presStyleCnt="34"/>
      <dgm:spPr/>
    </dgm:pt>
    <dgm:pt modelId="{A0001BC3-64EC-4A97-9E2D-8BBA9EB52D73}" type="pres">
      <dgm:prSet presAssocID="{E23A48BE-4432-4E8E-A701-F6B62D2F6613}" presName="Child1Accent7" presStyleLbl="alignNode1" presStyleIdx="17" presStyleCnt="34"/>
      <dgm:spPr/>
    </dgm:pt>
    <dgm:pt modelId="{65FD1532-BFDE-43E1-B2A9-4B8B052BE07C}" type="pres">
      <dgm:prSet presAssocID="{E23A48BE-4432-4E8E-A701-F6B62D2F6613}" presName="Child1Accent8" presStyleLbl="alignNode1" presStyleIdx="18" presStyleCnt="34"/>
      <dgm:spPr/>
    </dgm:pt>
    <dgm:pt modelId="{03474AB6-8B0F-4449-8284-8B0E5BA53380}" type="pres">
      <dgm:prSet presAssocID="{E23A48BE-4432-4E8E-A701-F6B62D2F6613}" presName="Child1Accent9" presStyleLbl="alignNode1" presStyleIdx="19" presStyleCnt="34"/>
      <dgm:spPr/>
    </dgm:pt>
    <dgm:pt modelId="{07140BC7-7726-48B6-8F8C-C6664A1BFE19}" type="pres">
      <dgm:prSet presAssocID="{E23A48BE-4432-4E8E-A701-F6B62D2F6613}" presName="Child1" presStyleLbl="revTx" presStyleIdx="0" presStyleCnt="3">
        <dgm:presLayoutVars>
          <dgm:chMax/>
          <dgm:chPref val="0"/>
          <dgm:bulletEnabled val="1"/>
        </dgm:presLayoutVars>
      </dgm:prSet>
      <dgm:spPr/>
      <dgm:t>
        <a:bodyPr/>
        <a:lstStyle/>
        <a:p>
          <a:endParaRPr lang="en-US"/>
        </a:p>
      </dgm:t>
    </dgm:pt>
    <dgm:pt modelId="{6C6A250E-7C07-4786-BCB5-CA8C3B88CD6C}" type="pres">
      <dgm:prSet presAssocID="{2B776928-367C-410D-9EFE-C722E288B2BA}" presName="Child2Accent1" presStyleLbl="alignNode1" presStyleIdx="20" presStyleCnt="34"/>
      <dgm:spPr/>
    </dgm:pt>
    <dgm:pt modelId="{9561ED4D-FD11-4F94-8784-0407A78EC718}" type="pres">
      <dgm:prSet presAssocID="{2B776928-367C-410D-9EFE-C722E288B2BA}" presName="Child2Accent2" presStyleLbl="alignNode1" presStyleIdx="21" presStyleCnt="34"/>
      <dgm:spPr/>
    </dgm:pt>
    <dgm:pt modelId="{04397FC9-51ED-4F1B-906E-1F876F4961B0}" type="pres">
      <dgm:prSet presAssocID="{2B776928-367C-410D-9EFE-C722E288B2BA}" presName="Child2Accent3" presStyleLbl="alignNode1" presStyleIdx="22" presStyleCnt="34"/>
      <dgm:spPr/>
    </dgm:pt>
    <dgm:pt modelId="{8797C379-0669-4971-8FA0-029F571D0C6C}" type="pres">
      <dgm:prSet presAssocID="{2B776928-367C-410D-9EFE-C722E288B2BA}" presName="Child2Accent4" presStyleLbl="alignNode1" presStyleIdx="23" presStyleCnt="34"/>
      <dgm:spPr/>
    </dgm:pt>
    <dgm:pt modelId="{BEFCE0F0-250E-428C-95E1-46B92BA30BC1}" type="pres">
      <dgm:prSet presAssocID="{2B776928-367C-410D-9EFE-C722E288B2BA}" presName="Child2Accent5" presStyleLbl="alignNode1" presStyleIdx="24" presStyleCnt="34"/>
      <dgm:spPr/>
    </dgm:pt>
    <dgm:pt modelId="{55631D7E-C41D-4641-8502-E7CEA1161B8D}" type="pres">
      <dgm:prSet presAssocID="{2B776928-367C-410D-9EFE-C722E288B2BA}" presName="Child2Accent6" presStyleLbl="alignNode1" presStyleIdx="25" presStyleCnt="34"/>
      <dgm:spPr/>
    </dgm:pt>
    <dgm:pt modelId="{EFE5B250-8A06-4BC5-AB39-874718F8D92B}" type="pres">
      <dgm:prSet presAssocID="{2B776928-367C-410D-9EFE-C722E288B2BA}" presName="Child2Accent7" presStyleLbl="alignNode1" presStyleIdx="26" presStyleCnt="34"/>
      <dgm:spPr/>
    </dgm:pt>
    <dgm:pt modelId="{0596619B-C4CC-4EE7-89E2-953CD9C9C218}" type="pres">
      <dgm:prSet presAssocID="{2B776928-367C-410D-9EFE-C722E288B2BA}" presName="Child2" presStyleLbl="revTx" presStyleIdx="1" presStyleCnt="3">
        <dgm:presLayoutVars>
          <dgm:chMax/>
          <dgm:chPref val="0"/>
          <dgm:bulletEnabled val="1"/>
        </dgm:presLayoutVars>
      </dgm:prSet>
      <dgm:spPr/>
      <dgm:t>
        <a:bodyPr/>
        <a:lstStyle/>
        <a:p>
          <a:endParaRPr lang="en-US"/>
        </a:p>
      </dgm:t>
    </dgm:pt>
    <dgm:pt modelId="{FF115C2F-2160-4888-BEC7-A5E8B78A3471}" type="pres">
      <dgm:prSet presAssocID="{9CEE7A81-680E-423F-86A4-079801C7E978}" presName="Child3Accent1" presStyleLbl="alignNode1" presStyleIdx="27" presStyleCnt="34"/>
      <dgm:spPr/>
    </dgm:pt>
    <dgm:pt modelId="{43EEA8EF-0044-49B2-9C2D-80A83B478135}" type="pres">
      <dgm:prSet presAssocID="{9CEE7A81-680E-423F-86A4-079801C7E978}" presName="Child3Accent2" presStyleLbl="alignNode1" presStyleIdx="28" presStyleCnt="34"/>
      <dgm:spPr/>
    </dgm:pt>
    <dgm:pt modelId="{81075742-8E5F-4D60-BB51-FB20435CE56F}" type="pres">
      <dgm:prSet presAssocID="{9CEE7A81-680E-423F-86A4-079801C7E978}" presName="Child3Accent3" presStyleLbl="alignNode1" presStyleIdx="29" presStyleCnt="34"/>
      <dgm:spPr/>
    </dgm:pt>
    <dgm:pt modelId="{A888386B-BDCC-45D0-965C-771033B30CA5}" type="pres">
      <dgm:prSet presAssocID="{9CEE7A81-680E-423F-86A4-079801C7E978}" presName="Child3Accent4" presStyleLbl="alignNode1" presStyleIdx="30" presStyleCnt="34"/>
      <dgm:spPr/>
    </dgm:pt>
    <dgm:pt modelId="{B93DFC41-3DB8-45C6-9762-7E950CA605DF}" type="pres">
      <dgm:prSet presAssocID="{9CEE7A81-680E-423F-86A4-079801C7E978}" presName="Child3Accent5" presStyleLbl="alignNode1" presStyleIdx="31" presStyleCnt="34"/>
      <dgm:spPr/>
    </dgm:pt>
    <dgm:pt modelId="{F41189BB-814C-4F04-B6F9-7F25F79534E9}" type="pres">
      <dgm:prSet presAssocID="{9CEE7A81-680E-423F-86A4-079801C7E978}" presName="Child3Accent6" presStyleLbl="alignNode1" presStyleIdx="32" presStyleCnt="34"/>
      <dgm:spPr/>
    </dgm:pt>
    <dgm:pt modelId="{312DD18C-F7C7-4306-A2C9-501A7FEF3E9A}" type="pres">
      <dgm:prSet presAssocID="{9CEE7A81-680E-423F-86A4-079801C7E978}" presName="Child3Accent7" presStyleLbl="alignNode1" presStyleIdx="33" presStyleCnt="34"/>
      <dgm:spPr/>
    </dgm:pt>
    <dgm:pt modelId="{827CE070-CD93-4534-8F77-2378B2F01BFB}" type="pres">
      <dgm:prSet presAssocID="{9CEE7A81-680E-423F-86A4-079801C7E978}" presName="Child3" presStyleLbl="revTx" presStyleIdx="2" presStyleCnt="3">
        <dgm:presLayoutVars>
          <dgm:chMax/>
          <dgm:chPref val="0"/>
          <dgm:bulletEnabled val="1"/>
        </dgm:presLayoutVars>
      </dgm:prSet>
      <dgm:spPr/>
      <dgm:t>
        <a:bodyPr/>
        <a:lstStyle/>
        <a:p>
          <a:endParaRPr lang="en-US"/>
        </a:p>
      </dgm:t>
    </dgm:pt>
  </dgm:ptLst>
  <dgm:cxnLst>
    <dgm:cxn modelId="{EDD09E47-0411-4E50-A7A5-DEF531D98459}" srcId="{3B0DEFAC-90E6-4640-A370-9E505644BFB8}" destId="{8766CB01-C5F1-4029-8F49-0263B6324221}" srcOrd="0" destOrd="0" parTransId="{C80CCEF8-1403-48B2-8B76-80C6F3B392D2}" sibTransId="{07F4CCF4-A17B-4434-96F3-F2091E09D24D}"/>
    <dgm:cxn modelId="{8240826C-FA44-4BBC-81E0-9FD00E46EBDD}" type="presOf" srcId="{8766CB01-C5F1-4029-8F49-0263B6324221}" destId="{D4B9A742-120E-41E1-A07E-5B8A4F636B3B}" srcOrd="0" destOrd="0" presId="urn:microsoft.com/office/officeart/2011/layout/ConvergingText"/>
    <dgm:cxn modelId="{659F1C93-878C-4AFB-95EF-C6C0875835DA}" srcId="{8766CB01-C5F1-4029-8F49-0263B6324221}" destId="{2B776928-367C-410D-9EFE-C722E288B2BA}" srcOrd="1" destOrd="0" parTransId="{690ABD59-5642-4EDF-8B34-CCF8B1902DEB}" sibTransId="{E3C03813-1CCC-4225-A599-FEBAE8329D68}"/>
    <dgm:cxn modelId="{23090C08-4B4E-45BD-AECA-2062C5405CC9}" type="presOf" srcId="{2B776928-367C-410D-9EFE-C722E288B2BA}" destId="{0596619B-C4CC-4EE7-89E2-953CD9C9C218}" srcOrd="0" destOrd="0" presId="urn:microsoft.com/office/officeart/2011/layout/ConvergingText"/>
    <dgm:cxn modelId="{352C5C23-B0E8-4B5A-B075-4343AC215E4A}" srcId="{8766CB01-C5F1-4029-8F49-0263B6324221}" destId="{9CEE7A81-680E-423F-86A4-079801C7E978}" srcOrd="2" destOrd="0" parTransId="{4F20AD56-B239-497B-B13F-E670BC3CA756}" sibTransId="{E68709FB-34F0-4FA3-983A-520E62083C9B}"/>
    <dgm:cxn modelId="{9E0ABDAC-8733-4958-908A-DBFDF95A2E88}" type="presOf" srcId="{E23A48BE-4432-4E8E-A701-F6B62D2F6613}" destId="{07140BC7-7726-48B6-8F8C-C6664A1BFE19}" srcOrd="0" destOrd="0" presId="urn:microsoft.com/office/officeart/2011/layout/ConvergingText"/>
    <dgm:cxn modelId="{F0FC408C-D93C-4F27-8579-759BF4404AE7}" type="presOf" srcId="{9CEE7A81-680E-423F-86A4-079801C7E978}" destId="{827CE070-CD93-4534-8F77-2378B2F01BFB}" srcOrd="0" destOrd="0" presId="urn:microsoft.com/office/officeart/2011/layout/ConvergingText"/>
    <dgm:cxn modelId="{6DB03D90-7FA8-4AFE-BEA9-B343F8EBF3F8}" srcId="{8766CB01-C5F1-4029-8F49-0263B6324221}" destId="{E23A48BE-4432-4E8E-A701-F6B62D2F6613}" srcOrd="0" destOrd="0" parTransId="{C0BEA40C-C53E-4281-91E7-E60E47F8886B}" sibTransId="{07AEF970-5CE6-488C-A264-06206669F25F}"/>
    <dgm:cxn modelId="{81354443-970C-41DC-B49F-D7E2B2F26B4D}" type="presOf" srcId="{3B0DEFAC-90E6-4640-A370-9E505644BFB8}" destId="{AE297ACF-65B6-451B-ABD2-76315E1B11AF}" srcOrd="0" destOrd="0" presId="urn:microsoft.com/office/officeart/2011/layout/ConvergingText"/>
    <dgm:cxn modelId="{DC3EC979-D42E-40A6-8C8F-ABC7F2013E28}" type="presParOf" srcId="{AE297ACF-65B6-451B-ABD2-76315E1B11AF}" destId="{B4DC99E8-6362-49D5-B950-56528E2607F1}" srcOrd="0" destOrd="0" presId="urn:microsoft.com/office/officeart/2011/layout/ConvergingText"/>
    <dgm:cxn modelId="{F6911CED-78E6-4216-AEB9-FACDE00BA718}" type="presParOf" srcId="{B4DC99E8-6362-49D5-B950-56528E2607F1}" destId="{27EFB1B1-092B-4272-920F-121E0FA37083}" srcOrd="0" destOrd="0" presId="urn:microsoft.com/office/officeart/2011/layout/ConvergingText"/>
    <dgm:cxn modelId="{46FE88E9-A1F5-464A-99FC-F2577FB49E3E}" type="presParOf" srcId="{B4DC99E8-6362-49D5-B950-56528E2607F1}" destId="{59989C08-BF60-42F2-B901-78A99E0DE26C}" srcOrd="1" destOrd="0" presId="urn:microsoft.com/office/officeart/2011/layout/ConvergingText"/>
    <dgm:cxn modelId="{3FF26F81-D01B-42D3-9280-F5FC1548AE5F}" type="presParOf" srcId="{B4DC99E8-6362-49D5-B950-56528E2607F1}" destId="{BCA044FD-9437-4AEF-8775-A6DBCC4F7FF7}" srcOrd="2" destOrd="0" presId="urn:microsoft.com/office/officeart/2011/layout/ConvergingText"/>
    <dgm:cxn modelId="{54A77DDC-703B-4A21-AF04-5F555A77490F}" type="presParOf" srcId="{B4DC99E8-6362-49D5-B950-56528E2607F1}" destId="{914F0BB3-65F6-4662-AC9B-3BA0D85A7420}" srcOrd="3" destOrd="0" presId="urn:microsoft.com/office/officeart/2011/layout/ConvergingText"/>
    <dgm:cxn modelId="{0A6BC3FE-DB4E-4774-B9F6-E6B2CF786423}" type="presParOf" srcId="{B4DC99E8-6362-49D5-B950-56528E2607F1}" destId="{3ACAEE7C-964B-4416-A746-EAFE06754DF3}" srcOrd="4" destOrd="0" presId="urn:microsoft.com/office/officeart/2011/layout/ConvergingText"/>
    <dgm:cxn modelId="{996FB860-E7B1-470C-9C5E-B2C5A95DADA1}" type="presParOf" srcId="{B4DC99E8-6362-49D5-B950-56528E2607F1}" destId="{6CF11A9E-D65A-4F9A-AF70-E2F2A998E217}" srcOrd="5" destOrd="0" presId="urn:microsoft.com/office/officeart/2011/layout/ConvergingText"/>
    <dgm:cxn modelId="{461BE9A9-25DA-45AD-8057-408C2D6530ED}" type="presParOf" srcId="{B4DC99E8-6362-49D5-B950-56528E2607F1}" destId="{89D42872-1D15-4DA3-839D-5D65F33EDD27}" srcOrd="6" destOrd="0" presId="urn:microsoft.com/office/officeart/2011/layout/ConvergingText"/>
    <dgm:cxn modelId="{3C5E2BB5-5AD3-4D80-8B33-4A3B8FAA8599}" type="presParOf" srcId="{B4DC99E8-6362-49D5-B950-56528E2607F1}" destId="{8C48FCBD-9261-43F7-A7F3-9956B639CF21}" srcOrd="7" destOrd="0" presId="urn:microsoft.com/office/officeart/2011/layout/ConvergingText"/>
    <dgm:cxn modelId="{20E10544-0FBA-4447-84BE-11277E82265B}" type="presParOf" srcId="{B4DC99E8-6362-49D5-B950-56528E2607F1}" destId="{D49662F1-8900-438C-907C-A8CECE6A115B}" srcOrd="8" destOrd="0" presId="urn:microsoft.com/office/officeart/2011/layout/ConvergingText"/>
    <dgm:cxn modelId="{A3D1EF20-0B58-47EF-AE46-23B95B913B15}" type="presParOf" srcId="{B4DC99E8-6362-49D5-B950-56528E2607F1}" destId="{0CC90E46-87C3-445D-AF7A-464783C6805A}" srcOrd="9" destOrd="0" presId="urn:microsoft.com/office/officeart/2011/layout/ConvergingText"/>
    <dgm:cxn modelId="{9F7E2CE8-F96E-46F8-BC67-9C40BEB9AE19}" type="presParOf" srcId="{B4DC99E8-6362-49D5-B950-56528E2607F1}" destId="{D4B9A742-120E-41E1-A07E-5B8A4F636B3B}" srcOrd="10" destOrd="0" presId="urn:microsoft.com/office/officeart/2011/layout/ConvergingText"/>
    <dgm:cxn modelId="{D5BF9B9E-A396-4843-8DFA-B6D866615879}" type="presParOf" srcId="{B4DC99E8-6362-49D5-B950-56528E2607F1}" destId="{B1B31FC6-3D44-476D-8928-4EB68DF2ACF5}" srcOrd="11" destOrd="0" presId="urn:microsoft.com/office/officeart/2011/layout/ConvergingText"/>
    <dgm:cxn modelId="{28A221DF-D30C-47A9-9916-265A67558882}" type="presParOf" srcId="{B4DC99E8-6362-49D5-B950-56528E2607F1}" destId="{3B553B81-1138-44A7-A48E-478C5C6E367F}" srcOrd="12" destOrd="0" presId="urn:microsoft.com/office/officeart/2011/layout/ConvergingText"/>
    <dgm:cxn modelId="{A25155DC-70E5-444B-A691-DD72F9F932FA}" type="presParOf" srcId="{B4DC99E8-6362-49D5-B950-56528E2607F1}" destId="{BB479756-E1CF-41A3-A1C6-916135A8FE98}" srcOrd="13" destOrd="0" presId="urn:microsoft.com/office/officeart/2011/layout/ConvergingText"/>
    <dgm:cxn modelId="{2F46960F-A9BC-49E3-A6D0-414F0C0399F8}" type="presParOf" srcId="{B4DC99E8-6362-49D5-B950-56528E2607F1}" destId="{3A63ED81-008D-43A9-81B2-5D74928C5A88}" srcOrd="14" destOrd="0" presId="urn:microsoft.com/office/officeart/2011/layout/ConvergingText"/>
    <dgm:cxn modelId="{0F590110-BDB4-4A5A-91B8-E52F787395D3}" type="presParOf" srcId="{B4DC99E8-6362-49D5-B950-56528E2607F1}" destId="{89618D91-30B0-4631-AB6C-445B766BA3F1}" srcOrd="15" destOrd="0" presId="urn:microsoft.com/office/officeart/2011/layout/ConvergingText"/>
    <dgm:cxn modelId="{7DFD2370-F0EF-4E5D-A180-41F211789AEC}" type="presParOf" srcId="{B4DC99E8-6362-49D5-B950-56528E2607F1}" destId="{74319F58-7B47-4538-949F-2C743F6E2EEF}" srcOrd="16" destOrd="0" presId="urn:microsoft.com/office/officeart/2011/layout/ConvergingText"/>
    <dgm:cxn modelId="{5B1CF682-71D9-4822-92DA-2C756618D366}" type="presParOf" srcId="{B4DC99E8-6362-49D5-B950-56528E2607F1}" destId="{A0001BC3-64EC-4A97-9E2D-8BBA9EB52D73}" srcOrd="17" destOrd="0" presId="urn:microsoft.com/office/officeart/2011/layout/ConvergingText"/>
    <dgm:cxn modelId="{27E7057B-127E-4D98-802D-1CDE591F311A}" type="presParOf" srcId="{B4DC99E8-6362-49D5-B950-56528E2607F1}" destId="{65FD1532-BFDE-43E1-B2A9-4B8B052BE07C}" srcOrd="18" destOrd="0" presId="urn:microsoft.com/office/officeart/2011/layout/ConvergingText"/>
    <dgm:cxn modelId="{BECB282F-53F3-4662-8FB7-6111B07B97D6}" type="presParOf" srcId="{B4DC99E8-6362-49D5-B950-56528E2607F1}" destId="{03474AB6-8B0F-4449-8284-8B0E5BA53380}" srcOrd="19" destOrd="0" presId="urn:microsoft.com/office/officeart/2011/layout/ConvergingText"/>
    <dgm:cxn modelId="{BFA1C255-2891-473F-B6F6-E682670A13BD}" type="presParOf" srcId="{B4DC99E8-6362-49D5-B950-56528E2607F1}" destId="{07140BC7-7726-48B6-8F8C-C6664A1BFE19}" srcOrd="20" destOrd="0" presId="urn:microsoft.com/office/officeart/2011/layout/ConvergingText"/>
    <dgm:cxn modelId="{BDA22276-9283-4D09-9B3D-540600DAFC0A}" type="presParOf" srcId="{B4DC99E8-6362-49D5-B950-56528E2607F1}" destId="{6C6A250E-7C07-4786-BCB5-CA8C3B88CD6C}" srcOrd="21" destOrd="0" presId="urn:microsoft.com/office/officeart/2011/layout/ConvergingText"/>
    <dgm:cxn modelId="{73A180F3-2883-4AEB-AEB2-5EBD5C48F779}" type="presParOf" srcId="{B4DC99E8-6362-49D5-B950-56528E2607F1}" destId="{9561ED4D-FD11-4F94-8784-0407A78EC718}" srcOrd="22" destOrd="0" presId="urn:microsoft.com/office/officeart/2011/layout/ConvergingText"/>
    <dgm:cxn modelId="{EB642F7D-47BF-494D-91B5-E5E9C3D297E7}" type="presParOf" srcId="{B4DC99E8-6362-49D5-B950-56528E2607F1}" destId="{04397FC9-51ED-4F1B-906E-1F876F4961B0}" srcOrd="23" destOrd="0" presId="urn:microsoft.com/office/officeart/2011/layout/ConvergingText"/>
    <dgm:cxn modelId="{7C6CB7C1-5EA6-4F12-9CDB-4B6B275A7987}" type="presParOf" srcId="{B4DC99E8-6362-49D5-B950-56528E2607F1}" destId="{8797C379-0669-4971-8FA0-029F571D0C6C}" srcOrd="24" destOrd="0" presId="urn:microsoft.com/office/officeart/2011/layout/ConvergingText"/>
    <dgm:cxn modelId="{21ED9CC1-7231-4BCF-BFE8-A2FF2B3F0C3D}" type="presParOf" srcId="{B4DC99E8-6362-49D5-B950-56528E2607F1}" destId="{BEFCE0F0-250E-428C-95E1-46B92BA30BC1}" srcOrd="25" destOrd="0" presId="urn:microsoft.com/office/officeart/2011/layout/ConvergingText"/>
    <dgm:cxn modelId="{F69AB67C-DA67-4EB4-B60A-81AD5F569451}" type="presParOf" srcId="{B4DC99E8-6362-49D5-B950-56528E2607F1}" destId="{55631D7E-C41D-4641-8502-E7CEA1161B8D}" srcOrd="26" destOrd="0" presId="urn:microsoft.com/office/officeart/2011/layout/ConvergingText"/>
    <dgm:cxn modelId="{165E0418-E6A2-4FCB-BBC5-B37F5249C7AC}" type="presParOf" srcId="{B4DC99E8-6362-49D5-B950-56528E2607F1}" destId="{EFE5B250-8A06-4BC5-AB39-874718F8D92B}" srcOrd="27" destOrd="0" presId="urn:microsoft.com/office/officeart/2011/layout/ConvergingText"/>
    <dgm:cxn modelId="{46CC361C-4E5E-41B3-BB63-5F3271B91FAE}" type="presParOf" srcId="{B4DC99E8-6362-49D5-B950-56528E2607F1}" destId="{0596619B-C4CC-4EE7-89E2-953CD9C9C218}" srcOrd="28" destOrd="0" presId="urn:microsoft.com/office/officeart/2011/layout/ConvergingText"/>
    <dgm:cxn modelId="{6FDD2032-1E99-478A-9A92-743ABEE2FA58}" type="presParOf" srcId="{B4DC99E8-6362-49D5-B950-56528E2607F1}" destId="{FF115C2F-2160-4888-BEC7-A5E8B78A3471}" srcOrd="29" destOrd="0" presId="urn:microsoft.com/office/officeart/2011/layout/ConvergingText"/>
    <dgm:cxn modelId="{92E4EBFD-11B4-44B7-B684-433B44ABF77C}" type="presParOf" srcId="{B4DC99E8-6362-49D5-B950-56528E2607F1}" destId="{43EEA8EF-0044-49B2-9C2D-80A83B478135}" srcOrd="30" destOrd="0" presId="urn:microsoft.com/office/officeart/2011/layout/ConvergingText"/>
    <dgm:cxn modelId="{2B7C4242-ADBA-4596-B922-2DF376292D02}" type="presParOf" srcId="{B4DC99E8-6362-49D5-B950-56528E2607F1}" destId="{81075742-8E5F-4D60-BB51-FB20435CE56F}" srcOrd="31" destOrd="0" presId="urn:microsoft.com/office/officeart/2011/layout/ConvergingText"/>
    <dgm:cxn modelId="{3CA5D090-EE6C-489A-9862-C6CB71F25AF6}" type="presParOf" srcId="{B4DC99E8-6362-49D5-B950-56528E2607F1}" destId="{A888386B-BDCC-45D0-965C-771033B30CA5}" srcOrd="32" destOrd="0" presId="urn:microsoft.com/office/officeart/2011/layout/ConvergingText"/>
    <dgm:cxn modelId="{D7257EFF-42AE-442B-B52E-7826545C6290}" type="presParOf" srcId="{B4DC99E8-6362-49D5-B950-56528E2607F1}" destId="{B93DFC41-3DB8-45C6-9762-7E950CA605DF}" srcOrd="33" destOrd="0" presId="urn:microsoft.com/office/officeart/2011/layout/ConvergingText"/>
    <dgm:cxn modelId="{1A5F0F84-1589-4C66-8A14-B16C58382245}" type="presParOf" srcId="{B4DC99E8-6362-49D5-B950-56528E2607F1}" destId="{F41189BB-814C-4F04-B6F9-7F25F79534E9}" srcOrd="34" destOrd="0" presId="urn:microsoft.com/office/officeart/2011/layout/ConvergingText"/>
    <dgm:cxn modelId="{734502A9-C96E-4F52-BAA9-77AB165340CB}" type="presParOf" srcId="{B4DC99E8-6362-49D5-B950-56528E2607F1}" destId="{312DD18C-F7C7-4306-A2C9-501A7FEF3E9A}" srcOrd="35" destOrd="0" presId="urn:microsoft.com/office/officeart/2011/layout/ConvergingText"/>
    <dgm:cxn modelId="{022D194B-5EC0-46C2-9178-87552799AA56}" type="presParOf" srcId="{B4DC99E8-6362-49D5-B950-56528E2607F1}" destId="{827CE070-CD93-4534-8F77-2378B2F01BFB}" srcOrd="36" destOrd="0" presId="urn:microsoft.com/office/officeart/2011/layout/ConvergingTex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FB1B1-092B-4272-920F-121E0FA37083}">
      <dsp:nvSpPr>
        <dsp:cNvPr id="0" name=""/>
        <dsp:cNvSpPr/>
      </dsp:nvSpPr>
      <dsp:spPr>
        <a:xfrm>
          <a:off x="5921044"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989C08-BF60-42F2-B901-78A99E0DE26C}">
      <dsp:nvSpPr>
        <dsp:cNvPr id="0" name=""/>
        <dsp:cNvSpPr/>
      </dsp:nvSpPr>
      <dsp:spPr>
        <a:xfrm>
          <a:off x="5600395"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A044FD-9437-4AEF-8775-A6DBCC4F7FF7}">
      <dsp:nvSpPr>
        <dsp:cNvPr id="0" name=""/>
        <dsp:cNvSpPr/>
      </dsp:nvSpPr>
      <dsp:spPr>
        <a:xfrm>
          <a:off x="5279745"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4F0BB3-65F6-4662-AC9B-3BA0D85A7420}">
      <dsp:nvSpPr>
        <dsp:cNvPr id="0" name=""/>
        <dsp:cNvSpPr/>
      </dsp:nvSpPr>
      <dsp:spPr>
        <a:xfrm>
          <a:off x="4959705"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CAEE7C-964B-4416-A746-EAFE06754DF3}">
      <dsp:nvSpPr>
        <dsp:cNvPr id="0" name=""/>
        <dsp:cNvSpPr/>
      </dsp:nvSpPr>
      <dsp:spPr>
        <a:xfrm>
          <a:off x="4639056"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CF11A9E-D65A-4F9A-AF70-E2F2A998E217}">
      <dsp:nvSpPr>
        <dsp:cNvPr id="0" name=""/>
        <dsp:cNvSpPr/>
      </dsp:nvSpPr>
      <dsp:spPr>
        <a:xfrm>
          <a:off x="4143451" y="2091564"/>
          <a:ext cx="349910" cy="35019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D42872-1D15-4DA3-839D-5D65F33EDD27}">
      <dsp:nvSpPr>
        <dsp:cNvPr id="0" name=""/>
        <dsp:cNvSpPr/>
      </dsp:nvSpPr>
      <dsp:spPr>
        <a:xfrm>
          <a:off x="5635752" y="1817625"/>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48FCBD-9261-43F7-A7F3-9956B639CF21}">
      <dsp:nvSpPr>
        <dsp:cNvPr id="0" name=""/>
        <dsp:cNvSpPr/>
      </dsp:nvSpPr>
      <dsp:spPr>
        <a:xfrm>
          <a:off x="5635752" y="2543045"/>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9662F1-8900-438C-907C-A8CECE6A115B}">
      <dsp:nvSpPr>
        <dsp:cNvPr id="0" name=""/>
        <dsp:cNvSpPr/>
      </dsp:nvSpPr>
      <dsp:spPr>
        <a:xfrm>
          <a:off x="5791809" y="1974737"/>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C90E46-87C3-445D-AF7A-464783C6805A}">
      <dsp:nvSpPr>
        <dsp:cNvPr id="0" name=""/>
        <dsp:cNvSpPr/>
      </dsp:nvSpPr>
      <dsp:spPr>
        <a:xfrm>
          <a:off x="5802172" y="2386796"/>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B9A742-120E-41E1-A07E-5B8A4F636B3B}">
      <dsp:nvSpPr>
        <dsp:cNvPr id="0" name=""/>
        <dsp:cNvSpPr/>
      </dsp:nvSpPr>
      <dsp:spPr>
        <a:xfrm>
          <a:off x="2226868" y="1380820"/>
          <a:ext cx="1771497" cy="1771681"/>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930" tIns="74930" rIns="74930" bIns="74930" numCol="1" spcCol="1270" anchor="ctr" anchorCtr="0">
          <a:noAutofit/>
        </a:bodyPr>
        <a:lstStyle/>
        <a:p>
          <a:pPr lvl="0" algn="ctr" defTabSz="2622550">
            <a:lnSpc>
              <a:spcPct val="90000"/>
            </a:lnSpc>
            <a:spcBef>
              <a:spcPct val="0"/>
            </a:spcBef>
            <a:spcAft>
              <a:spcPct val="35000"/>
            </a:spcAft>
          </a:pPr>
          <a:r>
            <a:rPr lang="en-US" sz="5900" kern="1200" dirty="0" smtClean="0"/>
            <a:t>You</a:t>
          </a:r>
          <a:endParaRPr lang="en-US" sz="5900" kern="1200" dirty="0"/>
        </a:p>
      </dsp:txBody>
      <dsp:txXfrm>
        <a:off x="2486298" y="1640277"/>
        <a:ext cx="1252637" cy="1252767"/>
      </dsp:txXfrm>
    </dsp:sp>
    <dsp:sp modelId="{B1B31FC6-3D44-476D-8928-4EB68DF2ACF5}">
      <dsp:nvSpPr>
        <dsp:cNvPr id="0" name=""/>
        <dsp:cNvSpPr/>
      </dsp:nvSpPr>
      <dsp:spPr>
        <a:xfrm>
          <a:off x="2094585" y="1229463"/>
          <a:ext cx="349910" cy="35019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553B81-1138-44A7-A48E-478C5C6E367F}">
      <dsp:nvSpPr>
        <dsp:cNvPr id="0" name=""/>
        <dsp:cNvSpPr/>
      </dsp:nvSpPr>
      <dsp:spPr>
        <a:xfrm>
          <a:off x="1870252" y="1044727"/>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479756-E1CF-41A3-A1C6-916135A8FE98}">
      <dsp:nvSpPr>
        <dsp:cNvPr id="0" name=""/>
        <dsp:cNvSpPr/>
      </dsp:nvSpPr>
      <dsp:spPr>
        <a:xfrm>
          <a:off x="1496568" y="1044727"/>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A63ED81-008D-43A9-81B2-5D74928C5A88}">
      <dsp:nvSpPr>
        <dsp:cNvPr id="0" name=""/>
        <dsp:cNvSpPr/>
      </dsp:nvSpPr>
      <dsp:spPr>
        <a:xfrm>
          <a:off x="1122883" y="1044727"/>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618D91-30B0-4631-AB6C-445B766BA3F1}">
      <dsp:nvSpPr>
        <dsp:cNvPr id="0" name=""/>
        <dsp:cNvSpPr/>
      </dsp:nvSpPr>
      <dsp:spPr>
        <a:xfrm>
          <a:off x="749198" y="1044727"/>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319F58-7B47-4538-949F-2C743F6E2EEF}">
      <dsp:nvSpPr>
        <dsp:cNvPr id="0" name=""/>
        <dsp:cNvSpPr/>
      </dsp:nvSpPr>
      <dsp:spPr>
        <a:xfrm>
          <a:off x="374904" y="1044727"/>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001BC3-64EC-4A97-9E2D-8BBA9EB52D73}">
      <dsp:nvSpPr>
        <dsp:cNvPr id="0" name=""/>
        <dsp:cNvSpPr/>
      </dsp:nvSpPr>
      <dsp:spPr>
        <a:xfrm>
          <a:off x="1219" y="1044727"/>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140BC7-7726-48B6-8F8C-C6664A1BFE19}">
      <dsp:nvSpPr>
        <dsp:cNvPr id="0" name=""/>
        <dsp:cNvSpPr/>
      </dsp:nvSpPr>
      <dsp:spPr>
        <a:xfrm>
          <a:off x="0" y="593246"/>
          <a:ext cx="2050694" cy="450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422400">
            <a:lnSpc>
              <a:spcPct val="90000"/>
            </a:lnSpc>
            <a:spcBef>
              <a:spcPct val="0"/>
            </a:spcBef>
            <a:spcAft>
              <a:spcPct val="35000"/>
            </a:spcAft>
          </a:pPr>
          <a:r>
            <a:rPr lang="en-US" sz="3200" kern="1200" dirty="0" smtClean="0"/>
            <a:t>Engage</a:t>
          </a:r>
          <a:endParaRPr lang="en-US" sz="3200" kern="1200" dirty="0"/>
        </a:p>
      </dsp:txBody>
      <dsp:txXfrm>
        <a:off x="0" y="593246"/>
        <a:ext cx="2050694" cy="450042"/>
      </dsp:txXfrm>
    </dsp:sp>
    <dsp:sp modelId="{6C6A250E-7C07-4786-BCB5-CA8C3B88CD6C}">
      <dsp:nvSpPr>
        <dsp:cNvPr id="0" name=""/>
        <dsp:cNvSpPr/>
      </dsp:nvSpPr>
      <dsp:spPr>
        <a:xfrm>
          <a:off x="1731264" y="2091564"/>
          <a:ext cx="349910" cy="35019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1ED4D-FD11-4F94-8784-0407A78EC718}">
      <dsp:nvSpPr>
        <dsp:cNvPr id="0" name=""/>
        <dsp:cNvSpPr/>
      </dsp:nvSpPr>
      <dsp:spPr>
        <a:xfrm>
          <a:off x="1385011"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397FC9-51ED-4F1B-906E-1F876F4961B0}">
      <dsp:nvSpPr>
        <dsp:cNvPr id="0" name=""/>
        <dsp:cNvSpPr/>
      </dsp:nvSpPr>
      <dsp:spPr>
        <a:xfrm>
          <a:off x="1039368"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97C379-0669-4971-8FA0-029F571D0C6C}">
      <dsp:nvSpPr>
        <dsp:cNvPr id="0" name=""/>
        <dsp:cNvSpPr/>
      </dsp:nvSpPr>
      <dsp:spPr>
        <a:xfrm>
          <a:off x="693115"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FCE0F0-250E-428C-95E1-46B92BA30BC1}">
      <dsp:nvSpPr>
        <dsp:cNvPr id="0" name=""/>
        <dsp:cNvSpPr/>
      </dsp:nvSpPr>
      <dsp:spPr>
        <a:xfrm>
          <a:off x="347472"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631D7E-C41D-4641-8502-E7CEA1161B8D}">
      <dsp:nvSpPr>
        <dsp:cNvPr id="0" name=""/>
        <dsp:cNvSpPr/>
      </dsp:nvSpPr>
      <dsp:spPr>
        <a:xfrm>
          <a:off x="1219" y="2179040"/>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96619B-C4CC-4EE7-89E2-953CD9C9C218}">
      <dsp:nvSpPr>
        <dsp:cNvPr id="0" name=""/>
        <dsp:cNvSpPr/>
      </dsp:nvSpPr>
      <dsp:spPr>
        <a:xfrm>
          <a:off x="0" y="1731300"/>
          <a:ext cx="1550822" cy="450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422400">
            <a:lnSpc>
              <a:spcPct val="90000"/>
            </a:lnSpc>
            <a:spcBef>
              <a:spcPct val="0"/>
            </a:spcBef>
            <a:spcAft>
              <a:spcPct val="35000"/>
            </a:spcAft>
          </a:pPr>
          <a:r>
            <a:rPr lang="en-US" sz="3200" kern="1200" dirty="0" smtClean="0"/>
            <a:t>Inform</a:t>
          </a:r>
          <a:endParaRPr lang="en-US" sz="3200" kern="1200" dirty="0"/>
        </a:p>
      </dsp:txBody>
      <dsp:txXfrm>
        <a:off x="0" y="1731300"/>
        <a:ext cx="1550822" cy="450042"/>
      </dsp:txXfrm>
    </dsp:sp>
    <dsp:sp modelId="{FF115C2F-2160-4888-BEC7-A5E8B78A3471}">
      <dsp:nvSpPr>
        <dsp:cNvPr id="0" name=""/>
        <dsp:cNvSpPr/>
      </dsp:nvSpPr>
      <dsp:spPr>
        <a:xfrm>
          <a:off x="2094585" y="2939278"/>
          <a:ext cx="349910" cy="35019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EEA8EF-0044-49B2-9C2D-80A83B478135}">
      <dsp:nvSpPr>
        <dsp:cNvPr id="0" name=""/>
        <dsp:cNvSpPr/>
      </dsp:nvSpPr>
      <dsp:spPr>
        <a:xfrm>
          <a:off x="1870252" y="3295801"/>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075742-8E5F-4D60-BB51-FB20435CE56F}">
      <dsp:nvSpPr>
        <dsp:cNvPr id="0" name=""/>
        <dsp:cNvSpPr/>
      </dsp:nvSpPr>
      <dsp:spPr>
        <a:xfrm>
          <a:off x="1496568" y="3295801"/>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88386B-BDCC-45D0-965C-771033B30CA5}">
      <dsp:nvSpPr>
        <dsp:cNvPr id="0" name=""/>
        <dsp:cNvSpPr/>
      </dsp:nvSpPr>
      <dsp:spPr>
        <a:xfrm>
          <a:off x="1122883" y="3295801"/>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3DFC41-3DB8-45C6-9762-7E950CA605DF}">
      <dsp:nvSpPr>
        <dsp:cNvPr id="0" name=""/>
        <dsp:cNvSpPr/>
      </dsp:nvSpPr>
      <dsp:spPr>
        <a:xfrm>
          <a:off x="749198" y="3295801"/>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1189BB-814C-4F04-B6F9-7F25F79534E9}">
      <dsp:nvSpPr>
        <dsp:cNvPr id="0" name=""/>
        <dsp:cNvSpPr/>
      </dsp:nvSpPr>
      <dsp:spPr>
        <a:xfrm>
          <a:off x="374904" y="3295801"/>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12DD18C-F7C7-4306-A2C9-501A7FEF3E9A}">
      <dsp:nvSpPr>
        <dsp:cNvPr id="0" name=""/>
        <dsp:cNvSpPr/>
      </dsp:nvSpPr>
      <dsp:spPr>
        <a:xfrm>
          <a:off x="1219" y="3295801"/>
          <a:ext cx="174955" cy="174952"/>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7CE070-CD93-4534-8F77-2378B2F01BFB}">
      <dsp:nvSpPr>
        <dsp:cNvPr id="0" name=""/>
        <dsp:cNvSpPr/>
      </dsp:nvSpPr>
      <dsp:spPr>
        <a:xfrm>
          <a:off x="0" y="2844032"/>
          <a:ext cx="2050694" cy="4500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0">
          <a:noAutofit/>
        </a:bodyPr>
        <a:lstStyle/>
        <a:p>
          <a:pPr lvl="0" algn="l" defTabSz="1422400">
            <a:lnSpc>
              <a:spcPct val="90000"/>
            </a:lnSpc>
            <a:spcBef>
              <a:spcPct val="0"/>
            </a:spcBef>
            <a:spcAft>
              <a:spcPct val="35000"/>
            </a:spcAft>
          </a:pPr>
          <a:r>
            <a:rPr lang="en-US" sz="3200" kern="1200" dirty="0" smtClean="0"/>
            <a:t>Connect</a:t>
          </a:r>
          <a:endParaRPr lang="en-US" sz="3200" kern="1200" dirty="0"/>
        </a:p>
      </dsp:txBody>
      <dsp:txXfrm>
        <a:off x="0" y="2844032"/>
        <a:ext cx="2050694" cy="450042"/>
      </dsp:txXfrm>
    </dsp:sp>
  </dsp:spTree>
</dsp:drawing>
</file>

<file path=ppt/diagrams/layout1.xml><?xml version="1.0" encoding="utf-8"?>
<dgm:layoutDef xmlns:dgm="http://schemas.openxmlformats.org/drawingml/2006/diagram" xmlns:a="http://schemas.openxmlformats.org/drawingml/2006/main" uniqueId="urn:microsoft.com/office/officeart/2011/layout/ConvergingText">
  <dgm:title val="Converging Text"/>
  <dgm:desc val="Use to show multiple steps or parts that merge into a whole. Limited to one Level 1 shape that contains text and a maximum of five Level 2 shapes."/>
  <dgm:catLst>
    <dgm:cat type="process" pri="6500"/>
    <dgm:cat type="officeonline" pri="50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clrData>
  <dgm:layoutNode name="Name0">
    <dgm:varLst>
      <dgm:chMax/>
      <dgm:chPref val="1"/>
      <dgm:dir/>
      <dgm:animOne val="branch"/>
      <dgm:animLvl val="lvl"/>
      <dgm:resizeHandles/>
    </dgm:varLst>
    <dgm:choose name="Name1">
      <dgm:if name="Name2" func="var" arg="dir" op="equ" val="norm">
        <dgm:alg type="lin">
          <dgm:param type="linDir" val="fromL"/>
          <dgm:param type="vertAlign" val="mid"/>
          <dgm:param type="nodeVertAlign" val="mid"/>
          <dgm:param type="horzAlign" val="ctr"/>
        </dgm:alg>
      </dgm:if>
      <dgm:else name="Name3">
        <dgm:alg type="lin">
          <dgm:param type="linDir" val="fromR"/>
          <dgm:param type="vertAlign" val="mid"/>
          <dgm:param type="nodeVertAlign" val="mid"/>
          <dgm:param type="horzAlign" val="ctr"/>
        </dgm:alg>
      </dgm:else>
    </dgm:choose>
    <dgm:shape xmlns:r="http://schemas.openxmlformats.org/officeDocument/2006/relationships" r:blip="">
      <dgm:adjLst/>
    </dgm:shape>
    <dgm:constrLst>
      <dgm:constr type="primFontSz" for="des" forName="Parent" op="equ" val="65"/>
      <dgm:constr type="primFontSz" for="des" forName="Child1" op="equ" val="65"/>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w" for="ch" forName="composite" refType="w"/>
      <dgm:constr type="h" for="ch" forName="composite" refType="h"/>
      <dgm:constr type="sp" refType="w" refFor="ch" refForName="composite" op="equ" fact="0.05"/>
      <dgm:constr type="w" for="ch" forName="sibTrans" refType="w" refFor="ch" refForName="composite" op="equ" fact="0.05"/>
      <dgm:constr type="h" for="ch" forName="sibTrans" refType="w" refFor="ch" refForName="sibTrans" op="equ"/>
    </dgm:constrLst>
    <dgm:forEach name="nodesForEach" axis="ch" ptType="node">
      <dgm:layoutNode name="composite">
        <dgm:choose name="Name4">
          <dgm:if name="Name5" func="var" arg="dir" op="equ" val="norm">
            <dgm:choose name="Name6">
              <dgm:if name="Name7" axis="ch" ptType="node" func="cnt" op="equ" val="0">
                <dgm:alg type="composite">
                  <dgm:param type="ar" val="2.1059"/>
                </dgm:alg>
                <dgm:constrLst>
                  <dgm:constr type="l" for="ch" forName="Parent" refType="w" fact="0"/>
                  <dgm:constr type="t" for="ch" forName="Parent" refType="h" fact="0"/>
                  <dgm:constr type="w" for="ch" forName="Parent" refType="w" fact="0.4749"/>
                  <dgm:constr type="h" for="ch" forName="Parent" refType="h"/>
                  <dgm:constr type="l" for="ch" forName="ParentAccent1" refType="w" fact="0.9531"/>
                  <dgm:constr type="t" for="ch" forName="ParentAccent1" refType="h" fact="0.4506"/>
                  <dgm:constr type="w" for="ch" forName="ParentAccent1" refType="w" fact="0.0469"/>
                  <dgm:constr type="h" for="ch" forName="ParentAccent1" refType="h" fact="0.0988"/>
                  <dgm:constr type="l" for="ch" forName="ParentAccent2" refType="w" fact="0.8734"/>
                  <dgm:constr type="t" for="ch" forName="ParentAccent2" refType="h" fact="0.4506"/>
                  <dgm:constr type="w" for="ch" forName="ParentAccent2" refType="w" fact="0.0469"/>
                  <dgm:constr type="h" for="ch" forName="ParentAccent2" refType="h" fact="0.0988"/>
                  <dgm:constr type="l" for="ch" forName="ParentAccent3" refType="w" fact="0.7937"/>
                  <dgm:constr type="t" for="ch" forName="ParentAccent3" refType="h" fact="0.4506"/>
                  <dgm:constr type="w" for="ch" forName="ParentAccent3" refType="w" fact="0.0469"/>
                  <dgm:constr type="h" for="ch" forName="ParentAccent3" refType="h" fact="0.0988"/>
                  <dgm:constr type="l" for="ch" forName="ParentAccent4" refType="w" fact="0.714"/>
                  <dgm:constr type="t" for="ch" forName="ParentAccent4" refType="h" fact="0.4506"/>
                  <dgm:constr type="w" for="ch" forName="ParentAccent4" refType="w" fact="0.0469"/>
                  <dgm:constr type="h" for="ch" forName="ParentAccent4" refType="h" fact="0.0988"/>
                  <dgm:constr type="l" for="ch" forName="ParentAccent5" refType="w" fact="0.6343"/>
                  <dgm:constr type="t" for="ch" forName="ParentAccent5" refType="h" fact="0.4506"/>
                  <dgm:constr type="w" for="ch" forName="ParentAccent5" refType="w" fact="0.0469"/>
                  <dgm:constr type="h" for="ch" forName="ParentAccent5" refType="h" fact="0.0988"/>
                  <dgm:constr type="l" for="ch" forName="ParentAccent6" refType="w" fact="0.5076"/>
                  <dgm:constr type="t" for="ch" forName="ParentAccent6" refType="h" fact="0.4012"/>
                  <dgm:constr type="w" for="ch" forName="ParentAccent6" refType="w" fact="0.0939"/>
                  <dgm:constr type="h" for="ch" forName="ParentAccent6" refType="h" fact="0.1976"/>
                  <dgm:constr type="l" for="ch" forName="ParentAccent7" refType="w" fact="0.8766"/>
                  <dgm:constr type="t" for="ch" forName="ParentAccent7" refType="h" fact="0.2465"/>
                  <dgm:constr type="w" for="ch" forName="ParentAccent7" refType="w" fact="0.0469"/>
                  <dgm:constr type="h" for="ch" forName="ParentAccent7" refType="h" fact="0.0988"/>
                  <dgm:constr type="l" for="ch" forName="ParentAccent8" refType="w" fact="0.8766"/>
                  <dgm:constr type="t" for="ch" forName="ParentAccent8" refType="h" fact="0.6562"/>
                  <dgm:constr type="w" for="ch" forName="ParentAccent8" refType="w" fact="0.0469"/>
                  <dgm:constr type="h" for="ch" forName="ParentAccent8" refType="h" fact="0.0988"/>
                  <dgm:constr type="l" for="ch" forName="ParentAccent9" refType="w" fact="0.9185"/>
                  <dgm:constr type="t" for="ch" forName="ParentAccent9" refType="h" fact="0.3353"/>
                  <dgm:constr type="w" for="ch" forName="ParentAccent9" refType="w" fact="0.0469"/>
                  <dgm:constr type="h" for="ch" forName="ParentAccent9" refType="h" fact="0.0988"/>
                  <dgm:constr type="l" for="ch" forName="ParentAccent10" refType="w" fact="0.9213"/>
                  <dgm:constr type="t" for="ch" forName="ParentAccent10" refType="h" fact="0.5679"/>
                  <dgm:constr type="w" for="ch" forName="ParentAccent10" refType="w" fact="0.0469"/>
                  <dgm:constr type="h" for="ch" forName="ParentAccent10" refType="h" fact="0.0988"/>
                </dgm:constrLst>
              </dgm:if>
              <dgm:if name="Name8" axis="ch" ptType="node" func="cnt" op="equ" val="1">
                <dgm:alg type="composite">
                  <dgm:param type="ar" val="3.4411"/>
                </dgm:alg>
                <dgm:constrLst>
                  <dgm:constr type="l" for="ch" forName="Child1Accent1" refType="w" fact="0.284"/>
                  <dgm:constr type="t" for="ch" forName="Child1Accent1" refType="h" fact="0.4012"/>
                  <dgm:constr type="w" for="ch" forName="Child1Accent1" refType="w" fact="0.0574"/>
                  <dgm:constr type="h" for="ch" forName="Child1Accent1" refType="h" fact="0.1976"/>
                  <dgm:constr type="l" for="ch" forName="Child1Accent2" refType="w" fact="0.2272"/>
                  <dgm:constr type="t" for="ch" forName="Child1Accent2" refType="h" fact="0.4506"/>
                  <dgm:constr type="w" for="ch" forName="Child1Accent2" refType="w" fact="0.0287"/>
                  <dgm:constr type="h" for="ch" forName="Child1Accent2" refType="h" fact="0.0988"/>
                  <dgm:constr type="l" for="ch" forName="Child1Accent3" refType="w" fact="0.1705"/>
                  <dgm:constr type="t" for="ch" forName="Child1Accent3" refType="h" fact="0.4506"/>
                  <dgm:constr type="w" for="ch" forName="Child1Accent3" refType="w" fact="0.0287"/>
                  <dgm:constr type="h" for="ch" forName="Child1Accent3" refType="h" fact="0.0988"/>
                  <dgm:constr type="l" for="ch" forName="Child1Accent4" refType="w" fact="0.1137"/>
                  <dgm:constr type="t" for="ch" forName="Child1Accent4" refType="h" fact="0.4506"/>
                  <dgm:constr type="w" for="ch" forName="Child1Accent4" refType="w" fact="0.0287"/>
                  <dgm:constr type="h" for="ch" forName="Child1Accent4" refType="h" fact="0.0988"/>
                  <dgm:constr type="l" for="ch" forName="Child1Accent5" refType="w" fact="0.057"/>
                  <dgm:constr type="t" for="ch" forName="Child1Accent5" refType="h" fact="0.4506"/>
                  <dgm:constr type="w" for="ch" forName="Child1Accent5" refType="w" fact="0.0287"/>
                  <dgm:constr type="h" for="ch" forName="Child1Accent5" refType="h" fact="0.0988"/>
                  <dgm:constr type="l" for="ch" forName="Child1Accent6" refType="w" fact="0.0002"/>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ParentAccent1" refType="w" fact="0.9713"/>
                  <dgm:constr type="t" for="ch" forName="ParentAccent1" refType="h" fact="0.4506"/>
                  <dgm:constr type="w" for="ch" forName="ParentAccent1" refType="w" fact="0.0287"/>
                  <dgm:constr type="h" for="ch" forName="ParentAccent1" refType="h" fact="0.0988"/>
                  <dgm:constr type="l" for="ch" forName="ParentAccent2" refType="w" fact="0.9187"/>
                  <dgm:constr type="t" for="ch" forName="ParentAccent2" refType="h" fact="0.4506"/>
                  <dgm:constr type="w" for="ch" forName="ParentAccent2" refType="w" fact="0.0287"/>
                  <dgm:constr type="h" for="ch" forName="ParentAccent2" refType="h" fact="0.0988"/>
                  <dgm:constr type="l" for="ch" forName="ParentAccent3" refType="w" fact="0.8661"/>
                  <dgm:constr type="t" for="ch" forName="ParentAccent3" refType="h" fact="0.4506"/>
                  <dgm:constr type="w" for="ch" forName="ParentAccent3" refType="w" fact="0.0287"/>
                  <dgm:constr type="h" for="ch" forName="ParentAccent3" refType="h" fact="0.0988"/>
                  <dgm:constr type="l" for="ch" forName="ParentAccent4" refType="w" fact="0.8136"/>
                  <dgm:constr type="t" for="ch" forName="ParentAccent4" refType="h" fact="0.4506"/>
                  <dgm:constr type="w" for="ch" forName="ParentAccent4" refType="w" fact="0.0287"/>
                  <dgm:constr type="h" for="ch" forName="ParentAccent4" refType="h" fact="0.0988"/>
                  <dgm:constr type="l" for="ch" forName="ParentAccent5" refType="w" fact="0.761"/>
                  <dgm:constr type="t" for="ch" forName="ParentAccent5" refType="h" fact="0.4506"/>
                  <dgm:constr type="w" for="ch" forName="ParentAccent5" refType="w" fact="0.0287"/>
                  <dgm:constr type="h" for="ch" forName="ParentAccent5" refType="h" fact="0.0988"/>
                  <dgm:constr type="l" for="ch" forName="ParentAccent6" refType="w" fact="0.6797"/>
                  <dgm:constr type="t" for="ch" forName="ParentAccent6" refType="h" fact="0.4012"/>
                  <dgm:constr type="w" for="ch" forName="ParentAccent6" refType="w" fact="0.0574"/>
                  <dgm:constr type="h" for="ch" forName="ParentAccent6" refType="h" fact="0.1976"/>
                  <dgm:constr type="l" for="ch" forName="ParentAccent7" refType="w" fact="0.9245"/>
                  <dgm:constr type="t" for="ch" forName="ParentAccent7" refType="h" fact="0.2465"/>
                  <dgm:constr type="w" for="ch" forName="ParentAccent7" refType="w" fact="0.0287"/>
                  <dgm:constr type="h" for="ch" forName="ParentAccent7" refType="h" fact="0.0988"/>
                  <dgm:constr type="l" for="ch" forName="ParentAccent8" refType="w" fact="0.9245"/>
                  <dgm:constr type="t" for="ch" forName="ParentAccent8" refType="h" fact="0.6562"/>
                  <dgm:constr type="w" for="ch" forName="ParentAccent8" refType="w" fact="0.0287"/>
                  <dgm:constr type="h" for="ch" forName="ParentAccent8" refType="h" fact="0.0988"/>
                  <dgm:constr type="l" for="ch" forName="ParentAccent9" refType="w" fact="0.9501"/>
                  <dgm:constr type="t" for="ch" forName="ParentAccent9" refType="h" fact="0.3353"/>
                  <dgm:constr type="w" for="ch" forName="ParentAccent9" refType="w" fact="0.0287"/>
                  <dgm:constr type="h" for="ch" forName="ParentAccent9" refType="h" fact="0.0988"/>
                  <dgm:constr type="l" for="ch" forName="ParentAccent10" refType="w" fact="0.9518"/>
                  <dgm:constr type="t" for="ch" forName="ParentAccent10" refType="h" fact="0.5679"/>
                  <dgm:constr type="w" for="ch" forName="ParentAccent10" refType="w" fact="0.0287"/>
                  <dgm:constr type="h" for="ch" forName="ParentAccent10" refType="h" fact="0.0988"/>
                  <dgm:constr type="l" for="ch" forName="Child1" refType="w" fact="0"/>
                  <dgm:constr type="t" for="ch" forName="Child1" refType="h" fact="0.1978"/>
                  <dgm:constr type="w" for="ch" forName="Child1" refType="w" fact="0.2544"/>
                  <dgm:constr type="h" for="ch" forName="Child1" refType="h" fact="0.2541"/>
                  <dgm:constr type="l" for="ch" forName="Parent" refType="w" fact="0.3653"/>
                  <dgm:constr type="t" for="ch" forName="Parent" refType="h" fact="0"/>
                  <dgm:constr type="w" for="ch" forName="Parent" refType="w" fact="0.2906"/>
                  <dgm:constr type="h" for="ch" forName="Parent" refType="h"/>
                </dgm:constrLst>
              </dgm:if>
              <dgm:if name="Name9" axis="ch" ptType="node" func="cnt" op="equ" val="2">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1" refType="w" fact="0.3436"/>
                  <dgm:constr type="t" for="ch" forName="Child2Accent1" refType="h" fact="0.8153"/>
                  <dgm:constr type="w" for="ch" forName="Child2Accent1" refType="w" fact="0.0574"/>
                  <dgm:constr type="h" for="ch" forName="Child2Accent1" refType="h" fact="0.1217"/>
                  <dgm:constr type="l" for="ch" forName="Child2Accent2" refType="w" fact="0.3068"/>
                  <dgm:constr type="t" for="ch" forName="Child2Accent2" refType="h" fact="0.9392"/>
                  <dgm:constr type="w" for="ch" forName="Child2Accent2" refType="w" fact="0.0287"/>
                  <dgm:constr type="h" for="ch" forName="Child2Accent2" refType="h" fact="0.0608"/>
                  <dgm:constr type="l" for="ch" forName="Child2Accent3" refType="w" fact="0.2455"/>
                  <dgm:constr type="t" for="ch" forName="Child2Accent3" refType="h" fact="0.9392"/>
                  <dgm:constr type="w" for="ch" forName="Child2Accent3" refType="w" fact="0.0287"/>
                  <dgm:constr type="h" for="ch" forName="Child2Accent3" refType="h" fact="0.0608"/>
                  <dgm:constr type="l" for="ch" forName="Child2Accent4" refType="w" fact="0.1842"/>
                  <dgm:constr type="t" for="ch" forName="Child2Accent4" refType="h" fact="0.9392"/>
                  <dgm:constr type="w" for="ch" forName="Child2Accent4" refType="w" fact="0.0287"/>
                  <dgm:constr type="h" for="ch" forName="Child2Accent4" refType="h" fact="0.0608"/>
                  <dgm:constr type="l" for="ch" forName="Child2Accent5" refType="w" fact="0.1229"/>
                  <dgm:constr type="t" for="ch" forName="Child2Accent5" refType="h" fact="0.9392"/>
                  <dgm:constr type="w" for="ch" forName="Child2Accent5" refType="w" fact="0.0287"/>
                  <dgm:constr type="h" for="ch" forName="Child2Accent5" refType="h" fact="0.0608"/>
                  <dgm:constr type="l" for="ch" forName="Child2Accent6" refType="w" fact="0.0615"/>
                  <dgm:constr type="t" for="ch" forName="Child2Accent6" refType="h" fact="0.9392"/>
                  <dgm:constr type="w" for="ch" forName="Child2Accent6" refType="w" fact="0.0287"/>
                  <dgm:constr type="h" for="ch" forName="Child2Accent6" refType="h" fact="0.0608"/>
                  <dgm:constr type="l" for="ch" forName="Child2Accent7" refType="w" fact="0.0002"/>
                  <dgm:constr type="t" for="ch" forName="Child2Accent7" refType="h" fact="0.9392"/>
                  <dgm:constr type="w" for="ch" forName="Child2Accent7" refType="w" fact="0.0287"/>
                  <dgm:constr type="h" for="ch" forName="Child2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2" refType="w" fact="0"/>
                  <dgm:constr type="t" for="ch" forName="Child2" refType="h" fact="0.7822"/>
                  <dgm:constr type="w" for="ch" forName="Child2" refType="w" fact="0.336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0" axis="ch" ptType="node" func="cnt" op="equ" val="3">
                <dgm:alg type="composite">
                  <dgm:param type="ar" val="2.1185"/>
                </dgm:alg>
                <dgm:constrLst>
                  <dgm:constr type="l" for="ch" forName="Child1Accent1" refType="w" fact="0.3436"/>
                  <dgm:constr type="t" for="ch" forName="Child1Accent1" refType="h" fact="0.2211"/>
                  <dgm:constr type="w" for="ch" forName="Child1Accent1" refType="w" fact="0.0574"/>
                  <dgm:constr type="h" for="ch" forName="Child1Accent1" refType="h" fact="0.1217"/>
                  <dgm:constr type="l" for="ch" forName="Child1Accent2" refType="w" fact="0.3068"/>
                  <dgm:constr type="t" for="ch" forName="Child1Accent2" refType="h" fact="0.1569"/>
                  <dgm:constr type="w" for="ch" forName="Child1Accent2" refType="w" fact="0.0287"/>
                  <dgm:constr type="h" for="ch" forName="Child1Accent2" refType="h" fact="0.0608"/>
                  <dgm:constr type="l" for="ch" forName="Child1Accent3" refType="w" fact="0.2455"/>
                  <dgm:constr type="t" for="ch" forName="Child1Accent3" refType="h" fact="0.1569"/>
                  <dgm:constr type="w" for="ch" forName="Child1Accent3" refType="w" fact="0.0287"/>
                  <dgm:constr type="h" for="ch" forName="Child1Accent3" refType="h" fact="0.0608"/>
                  <dgm:constr type="l" for="ch" forName="Child1Accent4" refType="w" fact="0.1842"/>
                  <dgm:constr type="t" for="ch" forName="Child1Accent4" refType="h" fact="0.1569"/>
                  <dgm:constr type="w" for="ch" forName="Child1Accent4" refType="w" fact="0.0287"/>
                  <dgm:constr type="h" for="ch" forName="Child1Accent4" refType="h" fact="0.0608"/>
                  <dgm:constr type="l" for="ch" forName="Child1Accent5" refType="w" fact="0.1229"/>
                  <dgm:constr type="t" for="ch" forName="Child1Accent5" refType="h" fact="0.1569"/>
                  <dgm:constr type="w" for="ch" forName="Child1Accent5" refType="w" fact="0.0287"/>
                  <dgm:constr type="h" for="ch" forName="Child1Accent5" refType="h" fact="0.0608"/>
                  <dgm:constr type="l" for="ch" forName="Child2Accent1" refType="w" fact="0.284"/>
                  <dgm:constr type="t" for="ch" forName="Child2Accent1" refType="h" fact="0.5207"/>
                  <dgm:constr type="w" for="ch" forName="Child2Accent1" refType="w" fact="0.0574"/>
                  <dgm:constr type="h" for="ch" forName="Child2Accent1" refType="h" fact="0.1217"/>
                  <dgm:constr type="l" for="ch" forName="Child2Accent2" refType="w" fact="0.2272"/>
                  <dgm:constr type="t" for="ch" forName="Child2Accent2" refType="h" fact="0.5511"/>
                  <dgm:constr type="w" for="ch" forName="Child2Accent2" refType="w" fact="0.0287"/>
                  <dgm:constr type="h" for="ch" forName="Child2Accent2" refType="h" fact="0.0608"/>
                  <dgm:constr type="l" for="ch" forName="Child2Accent3" refType="w" fact="0.1705"/>
                  <dgm:constr type="t" for="ch" forName="Child2Accent3" refType="h" fact="0.5511"/>
                  <dgm:constr type="w" for="ch" forName="Child2Accent3" refType="w" fact="0.0287"/>
                  <dgm:constr type="h" for="ch" forName="Child2Accent3" refType="h" fact="0.0608"/>
                  <dgm:constr type="l" for="ch" forName="Child2Accent4" refType="w" fact="0.1137"/>
                  <dgm:constr type="t" for="ch" forName="Child2Accent4" refType="h" fact="0.5511"/>
                  <dgm:constr type="w" for="ch" forName="Child2Accent4" refType="w" fact="0.0287"/>
                  <dgm:constr type="h" for="ch" forName="Child2Accent4" refType="h" fact="0.0608"/>
                  <dgm:constr type="l" for="ch" forName="Child1Accent6" refType="w" fact="0.0615"/>
                  <dgm:constr type="t" for="ch" forName="Child1Accent6" refType="h" fact="0.1569"/>
                  <dgm:constr type="w" for="ch" forName="Child1Accent6" refType="w" fact="0.0287"/>
                  <dgm:constr type="h" for="ch" forName="Child1Accent6" refType="h" fact="0.0608"/>
                  <dgm:constr type="l" for="ch" forName="Child2Accent5" refType="w" fact="0.057"/>
                  <dgm:constr type="t" for="ch" forName="Child2Accent5" refType="h" fact="0.5511"/>
                  <dgm:constr type="w" for="ch" forName="Child2Accent5" refType="w" fact="0.0287"/>
                  <dgm:constr type="h" for="ch" forName="Child2Accent5" refType="h" fact="0.0608"/>
                  <dgm:constr type="l" for="ch" forName="Child1Accent7" refType="w" fact="0.0002"/>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l" for="ch" forName="Child2Accent6" refType="w" fact="0.0002"/>
                  <dgm:constr type="t" for="ch" forName="Child2Accent6" refType="h" fact="0.5511"/>
                  <dgm:constr type="w" for="ch" forName="Child2Accent6" refType="w" fact="0.0287"/>
                  <dgm:constr type="h" for="ch" forName="Child2Accent6" refType="h" fact="0.0608"/>
                  <dgm:constr type="l" for="ch" forName="Child2Accent7" refType="w" fact="0"/>
                  <dgm:constr type="t" for="ch" forName="Child2Accent7" refType="h" fact="0"/>
                  <dgm:constr type="w" for="ch" forName="Child2Accent7" refType="w" fact="0"/>
                  <dgm:constr type="h" for="ch" forName="Child2Accent7" refType="h" fact="0"/>
                  <dgm:constr type="l" for="ch" forName="Child3Accent1" refType="w" fact="0.3436"/>
                  <dgm:constr type="t" for="ch" forName="Child3Accent1" refType="h" fact="0.8153"/>
                  <dgm:constr type="w" for="ch" forName="Child3Accent1" refType="w" fact="0.0574"/>
                  <dgm:constr type="h" for="ch" forName="Child3Accent1" refType="h" fact="0.1217"/>
                  <dgm:constr type="l" for="ch" forName="Child3Accent2" refType="w" fact="0.3068"/>
                  <dgm:constr type="t" for="ch" forName="Child3Accent2" refType="h" fact="0.9392"/>
                  <dgm:constr type="w" for="ch" forName="Child3Accent2" refType="w" fact="0.0287"/>
                  <dgm:constr type="h" for="ch" forName="Child3Accent2" refType="h" fact="0.0608"/>
                  <dgm:constr type="l" for="ch" forName="Child3Accent3" refType="w" fact="0.2455"/>
                  <dgm:constr type="t" for="ch" forName="Child3Accent3" refType="h" fact="0.9392"/>
                  <dgm:constr type="w" for="ch" forName="Child3Accent3" refType="w" fact="0.0287"/>
                  <dgm:constr type="h" for="ch" forName="Child3Accent3" refType="h" fact="0.0608"/>
                  <dgm:constr type="l" for="ch" forName="Child3Accent4" refType="w" fact="0.1842"/>
                  <dgm:constr type="t" for="ch" forName="Child3Accent4" refType="h" fact="0.9392"/>
                  <dgm:constr type="w" for="ch" forName="Child3Accent4" refType="w" fact="0.0287"/>
                  <dgm:constr type="h" for="ch" forName="Child3Accent4" refType="h" fact="0.0608"/>
                  <dgm:constr type="l" for="ch" forName="Child3Accent5" refType="w" fact="0.1229"/>
                  <dgm:constr type="t" for="ch" forName="Child3Accent5" refType="h" fact="0.9392"/>
                  <dgm:constr type="w" for="ch" forName="Child3Accent5" refType="w" fact="0.0287"/>
                  <dgm:constr type="h" for="ch" forName="Child3Accent5" refType="h" fact="0.0608"/>
                  <dgm:constr type="l" for="ch" forName="Child3Accent6" refType="w" fact="0.0615"/>
                  <dgm:constr type="t" for="ch" forName="Child3Accent6" refType="h" fact="0.9392"/>
                  <dgm:constr type="w" for="ch" forName="Child3Accent6" refType="w" fact="0.0287"/>
                  <dgm:constr type="h" for="ch" forName="Child3Accent6" refType="h" fact="0.0608"/>
                  <dgm:constr type="l" for="ch" forName="Child3Accent7" refType="w" fact="0.0002"/>
                  <dgm:constr type="t" for="ch" forName="Child3Accent7" refType="h" fact="0.9392"/>
                  <dgm:constr type="w" for="ch" forName="Child3Accent7" refType="w" fact="0.0287"/>
                  <dgm:constr type="h" for="ch" forName="Child3Accent7" refType="h" fact="0.0608"/>
                  <dgm:constr type="l" for="ch" forName="ParentAccent1" refType="w" fact="0.9713"/>
                  <dgm:constr type="t" for="ch" forName="ParentAccent1" refType="h" fact="0.5511"/>
                  <dgm:constr type="w" for="ch" forName="ParentAccent1" refType="w" fact="0.0287"/>
                  <dgm:constr type="h" for="ch" forName="ParentAccent1" refType="h" fact="0.0608"/>
                  <dgm:constr type="l" for="ch" forName="ParentAccent2" refType="w" fact="0.9187"/>
                  <dgm:constr type="t" for="ch" forName="ParentAccent2" refType="h" fact="0.5511"/>
                  <dgm:constr type="w" for="ch" forName="ParentAccent2" refType="w" fact="0.0287"/>
                  <dgm:constr type="h" for="ch" forName="ParentAccent2" refType="h" fact="0.0608"/>
                  <dgm:constr type="l" for="ch" forName="ParentAccent3" refType="w" fact="0.8661"/>
                  <dgm:constr type="t" for="ch" forName="ParentAccent3" refType="h" fact="0.5511"/>
                  <dgm:constr type="w" for="ch" forName="ParentAccent3" refType="w" fact="0.0287"/>
                  <dgm:constr type="h" for="ch" forName="ParentAccent3" refType="h" fact="0.0608"/>
                  <dgm:constr type="l" for="ch" forName="ParentAccent4" refType="w" fact="0.8136"/>
                  <dgm:constr type="t" for="ch" forName="ParentAccent4" refType="h" fact="0.5511"/>
                  <dgm:constr type="w" for="ch" forName="ParentAccent4" refType="w" fact="0.0287"/>
                  <dgm:constr type="h" for="ch" forName="ParentAccent4" refType="h" fact="0.0608"/>
                  <dgm:constr type="l" for="ch" forName="ParentAccent5" refType="w" fact="0.761"/>
                  <dgm:constr type="t" for="ch" forName="ParentAccent5" refType="h" fact="0.5511"/>
                  <dgm:constr type="w" for="ch" forName="ParentAccent5" refType="w" fact="0.0287"/>
                  <dgm:constr type="h" for="ch" forName="ParentAccent5" refType="h" fact="0.0608"/>
                  <dgm:constr type="l" for="ch" forName="ParentAccent6" refType="w" fact="0.6797"/>
                  <dgm:constr type="t" for="ch" forName="ParentAccent6" refType="h" fact="0.5207"/>
                  <dgm:constr type="w" for="ch" forName="ParentAccent6" refType="w" fact="0.0574"/>
                  <dgm:constr type="h" for="ch" forName="ParentAccent6" refType="h" fact="0.1217"/>
                  <dgm:constr type="l" for="ch" forName="ParentAccent7" refType="w" fact="0.9245"/>
                  <dgm:constr type="t" for="ch" forName="ParentAccent7" refType="h" fact="0.4255"/>
                  <dgm:constr type="w" for="ch" forName="ParentAccent7" refType="w" fact="0.0287"/>
                  <dgm:constr type="h" for="ch" forName="ParentAccent7" refType="h" fact="0.0608"/>
                  <dgm:constr type="l" for="ch" forName="ParentAccent8" refType="w" fact="0.9245"/>
                  <dgm:constr type="t" for="ch" forName="ParentAccent8" refType="h" fact="0.6776"/>
                  <dgm:constr type="w" for="ch" forName="ParentAccent8" refType="w" fact="0.0287"/>
                  <dgm:constr type="h" for="ch" forName="ParentAccent8" refType="h" fact="0.0608"/>
                  <dgm:constr type="l" for="ch" forName="ParentAccent9" refType="w" fact="0.9501"/>
                  <dgm:constr type="t" for="ch" forName="ParentAccent9" refType="h" fact="0.4801"/>
                  <dgm:constr type="w" for="ch" forName="ParentAccent9" refType="w" fact="0.0287"/>
                  <dgm:constr type="h" for="ch" forName="ParentAccent9" refType="h" fact="0.0608"/>
                  <dgm:constr type="l" for="ch" forName="ParentAccent10" refType="w" fact="0.9518"/>
                  <dgm:constr type="t" for="ch" forName="ParentAccent10" refType="h" fact="0.6233"/>
                  <dgm:constr type="w" for="ch" forName="ParentAccent10" refType="w" fact="0.0287"/>
                  <dgm:constr type="h" for="ch" forName="ParentAccent10" refType="h" fact="0.0608"/>
                  <dgm:constr type="l" for="ch" forName="Child3" refType="w" fact="0"/>
                  <dgm:constr type="t" for="ch" forName="Child3" refType="h" fact="0.7822"/>
                  <dgm:constr type="w" for="ch" forName="Child3" refType="w" fact="0.3364"/>
                  <dgm:constr type="h" for="ch" forName="Child3" refType="h" fact="0.1564"/>
                  <dgm:constr type="l" for="ch" forName="Child2" refType="w" fact="0"/>
                  <dgm:constr type="t" for="ch" forName="Child2" refType="h" fact="0.3955"/>
                  <dgm:constr type="w" for="ch" forName="Child2" refType="w" fact="0.2544"/>
                  <dgm:constr type="h" for="ch" forName="Child2" refType="h" fact="0.1564"/>
                  <dgm:constr type="l" for="ch" forName="Child1" refType="w" fact="0"/>
                  <dgm:constr type="t" for="ch" forName="Child1" refType="h" fact="0"/>
                  <dgm:constr type="w" for="ch" forName="Child1" refType="w" fact="0.3364"/>
                  <dgm:constr type="h" for="ch" forName="Child1" refType="h" fact="0.1564"/>
                  <dgm:constr type="l" for="ch" forName="Parent" refType="w" fact="0.3653"/>
                  <dgm:constr type="t" for="ch" forName="Parent" refType="h" fact="0.2737"/>
                  <dgm:constr type="w" for="ch" forName="Parent" refType="w" fact="0.2906"/>
                  <dgm:constr type="h" for="ch" forName="Parent" refType="h" fact="0.6157"/>
                </dgm:constrLst>
              </dgm:if>
              <dgm:if name="Name11" axis="ch" ptType="node" func="cnt" op="equ" val="4">
                <dgm:alg type="composite">
                  <dgm:param type="ar" val="1.8304"/>
                </dgm:alg>
                <dgm:constrLst>
                  <dgm:constr type="l" for="ch" forName="Parent" refType="w" fact="0.3771"/>
                  <dgm:constr type="t" for="ch" forName="Parent" refType="h" fact="0.2946"/>
                  <dgm:constr type="w" for="ch" forName="Parent" refType="w" fact="0.2862"/>
                  <dgm:constr type="h" for="ch" forName="Parent" refType="h" fact="0.5239"/>
                  <dgm:constr type="l" for="ch" forName="Child1Accent1" refType="w" fact="0.3904"/>
                  <dgm:constr type="t" for="ch" forName="Child1Accent1" refType="h" fact="0.2104"/>
                  <dgm:constr type="w" for="ch" forName="Child1Accent1" refType="w" fact="0.0566"/>
                  <dgm:constr type="h" for="ch" forName="Child1Accent1" refType="h" fact="0.1035"/>
                  <dgm:constr type="l" for="ch" forName="Child1Accent3" refType="w" fact="0.3001"/>
                  <dgm:constr type="t" for="ch" forName="Child1Accent3" refType="h" fact="0.128"/>
                  <dgm:constr type="w" for="ch" forName="Child1Accent3" refType="w" fact="0.0283"/>
                  <dgm:constr type="h" for="ch" forName="Child1Accent3" refType="h" fact="0.0518"/>
                  <dgm:constr type="l" for="ch" forName="Child1Accent4" refType="w" fact="0.2418"/>
                  <dgm:constr type="t" for="ch" forName="Child1Accent4" refType="h" fact="0.128"/>
                  <dgm:constr type="w" for="ch" forName="Child1Accent4" refType="w" fact="0.0283"/>
                  <dgm:constr type="h" for="ch" forName="Child1Accent4" refType="h" fact="0.0518"/>
                  <dgm:constr type="l" for="ch" forName="Child1Accent5" refType="w" fact="0.1835"/>
                  <dgm:constr type="t" for="ch" forName="Child1Accent5" refType="h" fact="0.128"/>
                  <dgm:constr type="w" for="ch" forName="Child1Accent5" refType="w" fact="0.0283"/>
                  <dgm:constr type="h" for="ch" forName="Child1Accent5" refType="h" fact="0.0518"/>
                  <dgm:constr type="l" for="ch" forName="Child1Accent6" refType="w" fact="0.1252"/>
                  <dgm:constr type="t" for="ch" forName="Child1Accent6" refType="h" fact="0.128"/>
                  <dgm:constr type="w" for="ch" forName="Child1Accent6" refType="w" fact="0.0283"/>
                  <dgm:constr type="h" for="ch" forName="Child1Accent6" refType="h" fact="0.0518"/>
                  <dgm:constr type="l" for="ch" forName="Child3Accent1" refType="w" fact="0.3158"/>
                  <dgm:constr type="t" for="ch" forName="Child3Accent1" refType="h" fact="0.6212"/>
                  <dgm:constr type="w" for="ch" forName="Child3Accent1" refType="w" fact="0.0566"/>
                  <dgm:constr type="h" for="ch" forName="Child3Accent1" refType="h" fact="0.1035"/>
                  <dgm:constr type="l" for="ch" forName="Child3Accent2" refType="w" fact="0.2689"/>
                  <dgm:constr type="t" for="ch" forName="Child3Accent2" refType="h" fact="0.6828"/>
                  <dgm:constr type="w" for="ch" forName="Child3Accent2" refType="w" fact="0.0283"/>
                  <dgm:constr type="h" for="ch" forName="Child3Accent2" refType="h" fact="0.0518"/>
                  <dgm:constr type="l" for="ch" forName="Child3Accent4" refType="w" fact="0.1614"/>
                  <dgm:constr type="t" for="ch" forName="Child3Accent4" refType="h" fact="0.6828"/>
                  <dgm:constr type="w" for="ch" forName="Child3Accent4" refType="w" fact="0.0283"/>
                  <dgm:constr type="h" for="ch" forName="Child3Accent4" refType="h" fact="0.0518"/>
                  <dgm:constr type="l" for="ch" forName="Child3Accent5" refType="w" fact="0.1077"/>
                  <dgm:constr type="t" for="ch" forName="Child3Accent5" refType="h" fact="0.6828"/>
                  <dgm:constr type="w" for="ch" forName="Child3Accent5" refType="w" fact="0.0283"/>
                  <dgm:constr type="h" for="ch" forName="Child3Accent5" refType="h" fact="0.0518"/>
                  <dgm:constr type="l" for="ch" forName="Child1Accent7" refType="w" fact="0.0668"/>
                  <dgm:constr type="t" for="ch" forName="Child1Accent7" refType="h" fact="0.128"/>
                  <dgm:constr type="w" for="ch" forName="Child1Accent7" refType="w" fact="0.0283"/>
                  <dgm:constr type="h" for="ch" forName="Child1Accent7" refType="h" fact="0.0518"/>
                  <dgm:constr type="l" for="ch" forName="Child3Accent6" refType="w" fact="0.0539"/>
                  <dgm:constr type="t" for="ch" forName="Child3Accent6" refType="h" fact="0.6828"/>
                  <dgm:constr type="w" for="ch" forName="Child3Accent6" refType="w" fact="0.0283"/>
                  <dgm:constr type="h" for="ch" forName="Child3Accent6" refType="h" fact="0.0518"/>
                  <dgm:constr type="l" for="ch" forName="Child1Accent8" refType="w" fact="0.0085"/>
                  <dgm:constr type="t" for="ch" forName="Child1Accent8" refType="h" fact="0.128"/>
                  <dgm:constr type="w" for="ch" forName="Child1Accent8" refType="w" fact="0.0283"/>
                  <dgm:constr type="h" for="ch" forName="Child1Accent8" refType="h" fact="0.0518"/>
                  <dgm:constr type="l" for="ch" forName="Child1Accent9" refType="w" fact="0"/>
                  <dgm:constr type="t" for="ch" forName="Child1Accent9" refType="h" fact="0"/>
                  <dgm:constr type="w" for="ch" forName="Child1Accent9" refType="w" fact="0"/>
                  <dgm:constr type="h" for="ch" forName="Child1Accent9" refType="h" fact="0"/>
                  <dgm:constr type="l" for="ch" forName="Child3Accent7" refType="w" fact="0.0002"/>
                  <dgm:constr type="t" for="ch" forName="Child3Accent7" refType="h" fact="0.6828"/>
                  <dgm:constr type="w" for="ch" forName="Child3Accent7" refType="w" fact="0.0283"/>
                  <dgm:constr type="h" for="ch" forName="Child3Accent7" refType="h" fact="0.0518"/>
                  <dgm:constr type="l" for="ch" forName="Child4Accent1" refType="w" fact="0.3904"/>
                  <dgm:constr type="t" for="ch" forName="Child4Accent1" refType="h" fact="0.8"/>
                  <dgm:constr type="w" for="ch" forName="Child4Accent1" refType="w" fact="0.0566"/>
                  <dgm:constr type="h" for="ch" forName="Child4Accent1" refType="h" fact="0.1035"/>
                  <dgm:constr type="l" for="ch" forName="Child4Accent3" refType="w" fact="0.2998"/>
                  <dgm:constr type="t" for="ch" forName="Child4Accent3" refType="h" fact="0.9482"/>
                  <dgm:constr type="w" for="ch" forName="Child4Accent3" refType="w" fact="0.0283"/>
                  <dgm:constr type="h" for="ch" forName="Child4Accent3" refType="h" fact="0.0518"/>
                  <dgm:constr type="l" for="ch" forName="Child4Accent4" refType="w" fact="0.2415"/>
                  <dgm:constr type="t" for="ch" forName="Child4Accent4" refType="h" fact="0.9482"/>
                  <dgm:constr type="w" for="ch" forName="Child4Accent4" refType="w" fact="0.0283"/>
                  <dgm:constr type="h" for="ch" forName="Child4Accent4" refType="h" fact="0.0518"/>
                  <dgm:constr type="l" for="ch" forName="Child4Accent5" refType="w" fact="0.1833"/>
                  <dgm:constr type="t" for="ch" forName="Child4Accent5" refType="h" fact="0.9482"/>
                  <dgm:constr type="w" for="ch" forName="Child4Accent5" refType="w" fact="0.0283"/>
                  <dgm:constr type="h" for="ch" forName="Child4Accent5" refType="h" fact="0.0518"/>
                  <dgm:constr type="l" for="ch" forName="Child4Accent6" refType="w" fact="0.1251"/>
                  <dgm:constr type="t" for="ch" forName="Child4Accent6" refType="h" fact="0.9482"/>
                  <dgm:constr type="w" for="ch" forName="Child4Accent6" refType="w" fact="0.0283"/>
                  <dgm:constr type="h" for="ch" forName="Child4Accent6" refType="h" fact="0.0518"/>
                  <dgm:constr type="l" for="ch" forName="Child4Accent7" refType="w" fact="0.0668"/>
                  <dgm:constr type="t" for="ch" forName="Child4Accent7" refType="h" fact="0.9482"/>
                  <dgm:constr type="w" for="ch" forName="Child4Accent7" refType="w" fact="0.0283"/>
                  <dgm:constr type="h" for="ch" forName="Child4Accent7" refType="h" fact="0.0518"/>
                  <dgm:constr type="l" for="ch" forName="Child4Accent8" refType="w" fact="0.0086"/>
                  <dgm:constr type="t" for="ch" forName="Child4Accent8" refType="h" fact="0.9482"/>
                  <dgm:constr type="w" for="ch" forName="Child4Accent8" refType="w" fact="0.0283"/>
                  <dgm:constr type="h" for="ch" forName="Child4Accent8" refType="h" fact="0.0518"/>
                  <dgm:constr type="l" for="ch" forName="Child2Accent1" refType="w" fact="0.3158"/>
                  <dgm:constr type="t" for="ch" forName="Child2Accent1" refType="h" fact="0.3725"/>
                  <dgm:constr type="w" for="ch" forName="Child2Accent1" refType="w" fact="0.0566"/>
                  <dgm:constr type="h" for="ch" forName="Child2Accent1" refType="h" fact="0.1035"/>
                  <dgm:constr type="l" for="ch" forName="Child4Accent2" refType="w" fact="0.358"/>
                  <dgm:constr type="t" for="ch" forName="Child4Accent2" refType="h" fact="0.8993"/>
                  <dgm:constr type="w" for="ch" forName="Child4Accent2" refType="w" fact="0.0283"/>
                  <dgm:constr type="h" for="ch" forName="Child4Accent2" refType="h" fact="0.0518"/>
                  <dgm:constr type="l" for="ch" forName="Child1Accent2" refType="w" fact="0.3585"/>
                  <dgm:constr type="t" for="ch" forName="Child1Accent2" refType="h" fact="0.162"/>
                  <dgm:constr type="w" for="ch" forName="Child1Accent2" refType="w" fact="0.0283"/>
                  <dgm:constr type="h" for="ch" forName="Child1Accent2" refType="h" fact="0.0518"/>
                  <dgm:constr type="l" for="ch" forName="Child3Accent3" refType="w" fact="0.2151"/>
                  <dgm:constr type="t" for="ch" forName="Child3Accent3" refType="h" fact="0.6828"/>
                  <dgm:constr type="w" for="ch" forName="Child3Accent3" refType="w" fact="0.0283"/>
                  <dgm:constr type="h" for="ch" forName="Child3Accent3" refType="h" fact="0.0518"/>
                  <dgm:constr type="l" for="ch" forName="Child2Accent2" refType="w" fact="0.2689"/>
                  <dgm:constr type="t" for="ch" forName="Child2Accent2" refType="h" fact="0.3937"/>
                  <dgm:constr type="w" for="ch" forName="Child2Accent2" refType="w" fact="0.0283"/>
                  <dgm:constr type="h" for="ch" forName="Child2Accent2" refType="h" fact="0.0518"/>
                  <dgm:constr type="l" for="ch" forName="Child2Accent4" refType="w" fact="0.1614"/>
                  <dgm:constr type="t" for="ch" forName="Child2Accent4" refType="h" fact="0.3937"/>
                  <dgm:constr type="w" for="ch" forName="Child2Accent4" refType="w" fact="0.0283"/>
                  <dgm:constr type="h" for="ch" forName="Child2Accent4" refType="h" fact="0.0518"/>
                  <dgm:constr type="l" for="ch" forName="Child2Accent5" refType="w" fact="0.1077"/>
                  <dgm:constr type="t" for="ch" forName="Child2Accent5" refType="h" fact="0.3937"/>
                  <dgm:constr type="w" for="ch" forName="Child2Accent5" refType="w" fact="0.0283"/>
                  <dgm:constr type="h" for="ch" forName="Child2Accent5" refType="h" fact="0.0518"/>
                  <dgm:constr type="l" for="ch" forName="Child2Accent6" refType="w" fact="0.0539"/>
                  <dgm:constr type="t" for="ch" forName="Child2Accent6" refType="h" fact="0.3937"/>
                  <dgm:constr type="w" for="ch" forName="Child2Accent6" refType="w" fact="0.0283"/>
                  <dgm:constr type="h" for="ch" forName="Child2Accent6" refType="h" fact="0.0518"/>
                  <dgm:constr type="l" for="ch" forName="Child2Accent7" refType="w" fact="0.0002"/>
                  <dgm:constr type="t" for="ch" forName="Child2Accent7" refType="h" fact="0.3937"/>
                  <dgm:constr type="w" for="ch" forName="Child2Accent7" refType="w" fact="0.0283"/>
                  <dgm:constr type="h" for="ch" forName="Child2Accent7" refType="h" fact="0.0518"/>
                  <dgm:constr type="l" for="ch" forName="Child2Accent3" refType="w" fact="0.2151"/>
                  <dgm:constr type="t" for="ch" forName="Child2Accent3" refType="h" fact="0.3937"/>
                  <dgm:constr type="w" for="ch" forName="Child2Accent3" refType="w" fact="0.0283"/>
                  <dgm:constr type="h" for="ch" forName="Child2Accent3" refType="h" fact="0.0518"/>
                  <dgm:constr type="l" for="ch" forName="ParentAccent1" refType="w" fact="0.9717"/>
                  <dgm:constr type="t" for="ch" forName="ParentAccent1" refType="h" fact="0.5316"/>
                  <dgm:constr type="w" for="ch" forName="ParentAccent1" refType="w" fact="0.0283"/>
                  <dgm:constr type="h" for="ch" forName="ParentAccent1" refType="h" fact="0.0518"/>
                  <dgm:constr type="l" for="ch" forName="ParentAccent2" refType="w" fact="0.9199"/>
                  <dgm:constr type="t" for="ch" forName="ParentAccent2" refType="h" fact="0.5316"/>
                  <dgm:constr type="w" for="ch" forName="ParentAccent2" refType="w" fact="0.0283"/>
                  <dgm:constr type="h" for="ch" forName="ParentAccent2" refType="h" fact="0.0518"/>
                  <dgm:constr type="l" for="ch" forName="ParentAccent3" refType="w" fact="0.8682"/>
                  <dgm:constr type="t" for="ch" forName="ParentAccent3" refType="h" fact="0.5316"/>
                  <dgm:constr type="w" for="ch" forName="ParentAccent3" refType="w" fact="0.0283"/>
                  <dgm:constr type="h" for="ch" forName="ParentAccent3" refType="h" fact="0.0518"/>
                  <dgm:constr type="l" for="ch" forName="ParentAccent4" refType="w" fact="0.8164"/>
                  <dgm:constr type="t" for="ch" forName="ParentAccent4" refType="h" fact="0.5316"/>
                  <dgm:constr type="w" for="ch" forName="ParentAccent4" refType="w" fact="0.0283"/>
                  <dgm:constr type="h" for="ch" forName="ParentAccent4" refType="h" fact="0.0518"/>
                  <dgm:constr type="l" for="ch" forName="ParentAccent5" refType="w" fact="0.7646"/>
                  <dgm:constr type="t" for="ch" forName="ParentAccent5" refType="h" fact="0.5316"/>
                  <dgm:constr type="w" for="ch" forName="ParentAccent5" refType="w" fact="0.0283"/>
                  <dgm:constr type="h" for="ch" forName="ParentAccent5" refType="h" fact="0.0518"/>
                  <dgm:constr type="l" for="ch" forName="ParentAccent6" refType="w" fact="0.6846"/>
                  <dgm:constr type="t" for="ch" forName="ParentAccent6" refType="h" fact="0.5057"/>
                  <dgm:constr type="w" for="ch" forName="ParentAccent6" refType="w" fact="0.0566"/>
                  <dgm:constr type="h" for="ch" forName="ParentAccent6" refType="h" fact="0.1035"/>
                  <dgm:constr type="l" for="ch" forName="ParentAccent7" refType="w" fact="0.9256"/>
                  <dgm:constr type="t" for="ch" forName="ParentAccent7" refType="h" fact="0.4247"/>
                  <dgm:constr type="w" for="ch" forName="ParentAccent7" refType="w" fact="0.0283"/>
                  <dgm:constr type="h" for="ch" forName="ParentAccent7" refType="h" fact="0.0518"/>
                  <dgm:constr type="l" for="ch" forName="ParentAccent8" refType="w" fact="0.9256"/>
                  <dgm:constr type="t" for="ch" forName="ParentAccent8" refType="h" fact="0.6392"/>
                  <dgm:constr type="w" for="ch" forName="ParentAccent8" refType="w" fact="0.0283"/>
                  <dgm:constr type="h" for="ch" forName="ParentAccent8" refType="h" fact="0.0518"/>
                  <dgm:constr type="l" for="ch" forName="ParentAccent9" refType="w" fact="0.9509"/>
                  <dgm:constr type="t" for="ch" forName="ParentAccent9" refType="h" fact="0.4712"/>
                  <dgm:constr type="w" for="ch" forName="ParentAccent9" refType="w" fact="0.0283"/>
                  <dgm:constr type="h" for="ch" forName="ParentAccent9" refType="h" fact="0.0518"/>
                  <dgm:constr type="l" for="ch" forName="ParentAccent10" refType="w" fact="0.9525"/>
                  <dgm:constr type="t" for="ch" forName="ParentAccent10" refType="h" fact="0.593"/>
                  <dgm:constr type="w" for="ch" forName="ParentAccent10" refType="w" fact="0.0283"/>
                  <dgm:constr type="h" for="ch" forName="ParentAccent10" refType="h" fact="0.0518"/>
                  <dgm:constr type="l" for="ch" forName="Child4" refType="w" fact="0.0081"/>
                  <dgm:constr type="t" for="ch" forName="Child4" refType="h" fact="0.8184"/>
                  <dgm:constr type="w" for="ch" forName="Child4" refType="w" fact="0.3192"/>
                  <dgm:constr type="h" for="ch" forName="Child4" refType="h" fact="0.1294"/>
                  <dgm:constr type="l" for="ch" forName="Child3" refType="w" fact="0"/>
                  <dgm:constr type="t" for="ch" forName="Child3" refType="h" fact="0.5547"/>
                  <dgm:constr type="w" for="ch" forName="Child3" refType="w" fact="0.297"/>
                  <dgm:constr type="h" for="ch" forName="Child3" refType="h" fact="0.1294"/>
                  <dgm:constr type="l" for="ch" forName="Child2" refType="w" fact="0"/>
                  <dgm:constr type="t" for="ch" forName="Child2" refType="h" fact="0.2662"/>
                  <dgm:constr type="w" for="ch" forName="Child2" refType="w" fact="0.297"/>
                  <dgm:constr type="h" for="ch" forName="Child2" refType="h" fact="0.1294"/>
                  <dgm:constr type="l" for="ch" forName="Child1" refType="w" fact="0.0081"/>
                  <dgm:constr type="t" for="ch" forName="Child1" refType="h" fact="0"/>
                  <dgm:constr type="w" for="ch" forName="Child1" refType="w" fact="0.3192"/>
                  <dgm:constr type="h" for="ch" forName="Child1" refType="h" fact="0.1294"/>
                </dgm:constrLst>
              </dgm:if>
              <dgm:else name="Name12">
                <dgm:alg type="composite">
                  <dgm:param type="ar" val="1.3278"/>
                </dgm:alg>
                <dgm:constrLst>
                  <dgm:constr type="l" for="ch" forName="Child2Accent1" refType="w" fact="0.3436"/>
                  <dgm:constr type="t" for="ch" forName="Child2Accent1" refType="h" fact="0.3184"/>
                  <dgm:constr type="w" for="ch" forName="Child2Accent1" refType="w" fact="0.0574"/>
                  <dgm:constr type="h" for="ch" forName="Child2Accent1" refType="h" fact="0.0763"/>
                  <dgm:constr type="l" for="ch" forName="Child2Accent2" refType="w" fact="0.3068"/>
                  <dgm:constr type="t" for="ch" forName="Child2Accent2" refType="h" fact="0.2781"/>
                  <dgm:constr type="w" for="ch" forName="Child2Accent2" refType="w" fact="0.0287"/>
                  <dgm:constr type="h" for="ch" forName="Child2Accent2" refType="h" fact="0.0381"/>
                  <dgm:constr type="l" for="ch" forName="Child2Accent3" refType="w" fact="0.2455"/>
                  <dgm:constr type="t" for="ch" forName="Child2Accent3" refType="h" fact="0.2781"/>
                  <dgm:constr type="w" for="ch" forName="Child2Accent3" refType="w" fact="0.0287"/>
                  <dgm:constr type="h" for="ch" forName="Child2Accent3" refType="h" fact="0.0381"/>
                  <dgm:constr type="l" for="ch" forName="Child2Accent4" refType="w" fact="0.1842"/>
                  <dgm:constr type="t" for="ch" forName="Child2Accent4" refType="h" fact="0.2781"/>
                  <dgm:constr type="w" for="ch" forName="Child2Accent4" refType="w" fact="0.0287"/>
                  <dgm:constr type="h" for="ch" forName="Child2Accent4" refType="h" fact="0.0381"/>
                  <dgm:constr type="l" for="ch" forName="Child2Accent5" refType="w" fact="0.1229"/>
                  <dgm:constr type="t" for="ch" forName="Child2Accent5" refType="h" fact="0.2781"/>
                  <dgm:constr type="w" for="ch" forName="Child2Accent5" refType="w" fact="0.0287"/>
                  <dgm:constr type="h" for="ch" forName="Child2Accent5" refType="h" fact="0.0381"/>
                  <dgm:constr type="l" for="ch" forName="Child3Accent1" refType="w" fact="0.284"/>
                  <dgm:constr type="t" for="ch" forName="Child3Accent1" refType="h" fact="0.5061"/>
                  <dgm:constr type="w" for="ch" forName="Child3Accent1" refType="w" fact="0.0574"/>
                  <dgm:constr type="h" for="ch" forName="Child3Accent1" refType="h" fact="0.0763"/>
                  <dgm:constr type="l" for="ch" forName="Child3Accent2" refType="w" fact="0.2272"/>
                  <dgm:constr type="t" for="ch" forName="Child3Accent2" refType="h" fact="0.5252"/>
                  <dgm:constr type="w" for="ch" forName="Child3Accent2" refType="w" fact="0.0287"/>
                  <dgm:constr type="h" for="ch" forName="Child3Accent2" refType="h" fact="0.0381"/>
                  <dgm:constr type="l" for="ch" forName="Child3Accent3" refType="w" fact="0.1705"/>
                  <dgm:constr type="t" for="ch" forName="Child3Accent3" refType="h" fact="0.5252"/>
                  <dgm:constr type="w" for="ch" forName="Child3Accent3" refType="w" fact="0.0287"/>
                  <dgm:constr type="h" for="ch" forName="Child3Accent3" refType="h" fact="0.0381"/>
                  <dgm:constr type="l" for="ch" forName="Child3Accent4" refType="w" fact="0.1137"/>
                  <dgm:constr type="t" for="ch" forName="Child3Accent4" refType="h" fact="0.5252"/>
                  <dgm:constr type="w" for="ch" forName="Child3Accent4" refType="w" fact="0.0287"/>
                  <dgm:constr type="h" for="ch" forName="Child3Accent4" refType="h" fact="0.0381"/>
                  <dgm:constr type="l" for="ch" forName="Child2Accent6" refType="w" fact="0.0615"/>
                  <dgm:constr type="t" for="ch" forName="Child2Accent6" refType="h" fact="0.2781"/>
                  <dgm:constr type="w" for="ch" forName="Child2Accent6" refType="w" fact="0.0287"/>
                  <dgm:constr type="h" for="ch" forName="Child2Accent6" refType="h" fact="0.0381"/>
                  <dgm:constr type="l" for="ch" forName="Child3Accent5" refType="w" fact="0.057"/>
                  <dgm:constr type="t" for="ch" forName="Child3Accent5" refType="h" fact="0.5252"/>
                  <dgm:constr type="w" for="ch" forName="Child3Accent5" refType="w" fact="0.0287"/>
                  <dgm:constr type="h" for="ch" forName="Child3Accent5" refType="h" fact="0.0381"/>
                  <dgm:constr type="l" for="ch" forName="Child2Accent7" refType="w" fact="0.0002"/>
                  <dgm:constr type="t" for="ch" forName="Child2Accent7" refType="h" fact="0.2781"/>
                  <dgm:constr type="w" for="ch" forName="Child2Accent7" refType="w" fact="0.0287"/>
                  <dgm:constr type="h" for="ch" forName="Child2Accent7" refType="h" fact="0.0381"/>
                  <dgm:constr type="l" for="ch" forName="Child3Accent6" refType="w" fact="0.0002"/>
                  <dgm:constr type="t" for="ch" forName="Child3Accent6" refType="h" fact="0.5252"/>
                  <dgm:constr type="w" for="ch" forName="Child3Accent6" refType="w" fact="0.0287"/>
                  <dgm:constr type="h" for="ch" forName="Child3Accent6" refType="h" fact="0.0381"/>
                  <dgm:constr type="l" for="ch" forName="Child3Accent7" refType="w" fact="0"/>
                  <dgm:constr type="t" for="ch" forName="Child3Accent7" refType="h" fact="0"/>
                  <dgm:constr type="w" for="ch" forName="Child3Accent7" refType="w" fact="0"/>
                  <dgm:constr type="h" for="ch" forName="Child3Accent7" refType="h" fact="0"/>
                  <dgm:constr type="l" for="ch" forName="Child4Accent1" refType="w" fact="0.3436"/>
                  <dgm:constr type="t" for="ch" forName="Child4Accent1" refType="h" fact="0.6908"/>
                  <dgm:constr type="w" for="ch" forName="Child4Accent1" refType="w" fact="0.0574"/>
                  <dgm:constr type="h" for="ch" forName="Child4Accent1" refType="h" fact="0.0763"/>
                  <dgm:constr type="l" for="ch" forName="Child4Accent2" refType="w" fact="0.3068"/>
                  <dgm:constr type="t" for="ch" forName="Child4Accent2" refType="h" fact="0.7684"/>
                  <dgm:constr type="w" for="ch" forName="Child4Accent2" refType="w" fact="0.0287"/>
                  <dgm:constr type="h" for="ch" forName="Child4Accent2" refType="h" fact="0.0381"/>
                  <dgm:constr type="l" for="ch" forName="Child4Accent3" refType="w" fact="0.2455"/>
                  <dgm:constr type="t" for="ch" forName="Child4Accent3" refType="h" fact="0.7684"/>
                  <dgm:constr type="w" for="ch" forName="Child4Accent3" refType="w" fact="0.0287"/>
                  <dgm:constr type="h" for="ch" forName="Child4Accent3" refType="h" fact="0.0381"/>
                  <dgm:constr type="l" for="ch" forName="Child4Accent4" refType="w" fact="0.1842"/>
                  <dgm:constr type="t" for="ch" forName="Child4Accent4" refType="h" fact="0.7684"/>
                  <dgm:constr type="w" for="ch" forName="Child4Accent4" refType="w" fact="0.0287"/>
                  <dgm:constr type="h" for="ch" forName="Child4Accent4" refType="h" fact="0.0381"/>
                  <dgm:constr type="l" for="ch" forName="Child4Accent5" refType="w" fact="0.1229"/>
                  <dgm:constr type="t" for="ch" forName="Child4Accent5" refType="h" fact="0.7684"/>
                  <dgm:constr type="w" for="ch" forName="Child4Accent5" refType="w" fact="0.0287"/>
                  <dgm:constr type="h" for="ch" forName="Child4Accent5" refType="h" fact="0.0381"/>
                  <dgm:constr type="l" for="ch" forName="Child4Accent6" refType="w" fact="0.0615"/>
                  <dgm:constr type="t" for="ch" forName="Child4Accent6" refType="h" fact="0.7684"/>
                  <dgm:constr type="w" for="ch" forName="Child4Accent6" refType="w" fact="0.0287"/>
                  <dgm:constr type="h" for="ch" forName="Child4Accent6" refType="h" fact="0.0381"/>
                  <dgm:constr type="l" for="ch" forName="Child4Accent7" refType="w" fact="0.0002"/>
                  <dgm:constr type="t" for="ch" forName="Child4Accent7" refType="h" fact="0.7684"/>
                  <dgm:constr type="w" for="ch" forName="Child4Accent7" refType="w" fact="0.0287"/>
                  <dgm:constr type="h" for="ch" forName="Child4Accent7" refType="h" fact="0.0381"/>
                  <dgm:constr type="l" for="ch" forName="Child4Accent8" refType="w" fact="0"/>
                  <dgm:constr type="t" for="ch" forName="Child4Accent8" refType="h" fact="0"/>
                  <dgm:constr type="w" for="ch" forName="Child4Accent8" refType="w" fact="0"/>
                  <dgm:constr type="h" for="ch" forName="Child4Accent8" refType="h" fact="0"/>
                  <dgm:constr type="l" for="ch" forName="ParentAccent1" refType="w" fact="0.9713"/>
                  <dgm:constr type="t" for="ch" forName="ParentAccent1" refType="h" fact="0.5252"/>
                  <dgm:constr type="w" for="ch" forName="ParentAccent1" refType="w" fact="0.0287"/>
                  <dgm:constr type="h" for="ch" forName="ParentAccent1" refType="h" fact="0.0381"/>
                  <dgm:constr type="l" for="ch" forName="ParentAccent2" refType="w" fact="0.9187"/>
                  <dgm:constr type="t" for="ch" forName="ParentAccent2" refType="h" fact="0.5252"/>
                  <dgm:constr type="w" for="ch" forName="ParentAccent2" refType="w" fact="0.0287"/>
                  <dgm:constr type="h" for="ch" forName="ParentAccent2" refType="h" fact="0.0381"/>
                  <dgm:constr type="l" for="ch" forName="ParentAccent3" refType="w" fact="0.8661"/>
                  <dgm:constr type="t" for="ch" forName="ParentAccent3" refType="h" fact="0.5252"/>
                  <dgm:constr type="w" for="ch" forName="ParentAccent3" refType="w" fact="0.0287"/>
                  <dgm:constr type="h" for="ch" forName="ParentAccent3" refType="h" fact="0.0381"/>
                  <dgm:constr type="l" for="ch" forName="ParentAccent4" refType="w" fact="0.8136"/>
                  <dgm:constr type="t" for="ch" forName="ParentAccent4" refType="h" fact="0.5252"/>
                  <dgm:constr type="w" for="ch" forName="ParentAccent4" refType="w" fact="0.0287"/>
                  <dgm:constr type="h" for="ch" forName="ParentAccent4" refType="h" fact="0.0381"/>
                  <dgm:constr type="l" for="ch" forName="ParentAccent5" refType="w" fact="0.761"/>
                  <dgm:constr type="t" for="ch" forName="ParentAccent5" refType="h" fact="0.5252"/>
                  <dgm:constr type="w" for="ch" forName="ParentAccent5" refType="w" fact="0.0287"/>
                  <dgm:constr type="h" for="ch" forName="ParentAccent5" refType="h" fact="0.0381"/>
                  <dgm:constr type="l" for="ch" forName="ParentAccent6" refType="w" fact="0.6797"/>
                  <dgm:constr type="t" for="ch" forName="ParentAccent6" refType="h" fact="0.5061"/>
                  <dgm:constr type="w" for="ch" forName="ParentAccent6" refType="w" fact="0.0574"/>
                  <dgm:constr type="h" for="ch" forName="ParentAccent6" refType="h" fact="0.0763"/>
                  <dgm:constr type="l" for="ch" forName="ParentAccent7" refType="w" fact="0.9245"/>
                  <dgm:constr type="t" for="ch" forName="ParentAccent7" refType="h" fact="0.4464"/>
                  <dgm:constr type="w" for="ch" forName="ParentAccent7" refType="w" fact="0.0287"/>
                  <dgm:constr type="h" for="ch" forName="ParentAccent7" refType="h" fact="0.0381"/>
                  <dgm:constr type="l" for="ch" forName="ParentAccent8" refType="w" fact="0.9245"/>
                  <dgm:constr type="t" for="ch" forName="ParentAccent8" refType="h" fact="0.6045"/>
                  <dgm:constr type="w" for="ch" forName="ParentAccent8" refType="w" fact="0.0287"/>
                  <dgm:constr type="h" for="ch" forName="ParentAccent8" refType="h" fact="0.0381"/>
                  <dgm:constr type="l" for="ch" forName="ParentAccent9" refType="w" fact="0.9501"/>
                  <dgm:constr type="t" for="ch" forName="ParentAccent9" refType="h" fact="0.4807"/>
                  <dgm:constr type="w" for="ch" forName="ParentAccent9" refType="w" fact="0.0287"/>
                  <dgm:constr type="h" for="ch" forName="ParentAccent9" refType="h" fact="0.0381"/>
                  <dgm:constr type="l" for="ch" forName="ParentAccent10" refType="w" fact="0.9518"/>
                  <dgm:constr type="t" for="ch" forName="ParentAccent10" refType="h" fact="0.5705"/>
                  <dgm:constr type="w" for="ch" forName="ParentAccent10" refType="w" fact="0.0287"/>
                  <dgm:constr type="h" for="ch" forName="ParentAccent10" refType="h" fact="0.0381"/>
                  <dgm:constr type="l" for="ch" forName="Child1Accent1" refType="w" fact="0.4819"/>
                  <dgm:constr type="t" for="ch" forName="Child1Accent1" refType="h" fact="0.2457"/>
                  <dgm:constr type="w" for="ch" forName="Child1Accent1" refType="w" fact="0.0574"/>
                  <dgm:constr type="h" for="ch" forName="Child1Accent1" refType="h" fact="0.0763"/>
                  <dgm:constr type="l" for="ch" forName="Child1Accent4" refType="w" fact="0.3653"/>
                  <dgm:constr type="t" for="ch" forName="Child1Accent4" refType="h" fact="0.097"/>
                  <dgm:constr type="w" for="ch" forName="Child1Accent4" refType="w" fact="0.0287"/>
                  <dgm:constr type="h" for="ch" forName="Child1Accent4" refType="h" fact="0.0381"/>
                  <dgm:constr type="l" for="ch" forName="Child1Accent5" refType="w" fact="0.304"/>
                  <dgm:constr type="t" for="ch" forName="Child1Accent5" refType="h" fact="0.097"/>
                  <dgm:constr type="w" for="ch" forName="Child1Accent5" refType="w" fact="0.0287"/>
                  <dgm:constr type="h" for="ch" forName="Child1Accent5" refType="h" fact="0.0381"/>
                  <dgm:constr type="l" for="ch" forName="Child1Accent6" refType="w" fact="0.2426"/>
                  <dgm:constr type="t" for="ch" forName="Child1Accent6" refType="h" fact="0.097"/>
                  <dgm:constr type="w" for="ch" forName="Child1Accent6" refType="w" fact="0.0287"/>
                  <dgm:constr type="h" for="ch" forName="Child1Accent6" refType="h" fact="0.0381"/>
                  <dgm:constr type="l" for="ch" forName="Child1Accent7" refType="w" fact="0.1813"/>
                  <dgm:constr type="t" for="ch" forName="Child1Accent7" refType="h" fact="0.097"/>
                  <dgm:constr type="w" for="ch" forName="Child1Accent7" refType="w" fact="0.0287"/>
                  <dgm:constr type="h" for="ch" forName="Child1Accent7" refType="h" fact="0.0381"/>
                  <dgm:constr type="l" for="ch" forName="Child1Accent8" refType="w" fact="0.12"/>
                  <dgm:constr type="t" for="ch" forName="Child1Accent8" refType="h" fact="0.097"/>
                  <dgm:constr type="w" for="ch" forName="Child1Accent8" refType="w" fact="0.0287"/>
                  <dgm:constr type="h" for="ch" forName="Child1Accent8" refType="h" fact="0.0381"/>
                  <dgm:constr type="l" for="ch" forName="Child1Accent9" refType="w" fact="0.0587"/>
                  <dgm:constr type="t" for="ch" forName="Child1Accent9" refType="h" fact="0.097"/>
                  <dgm:constr type="w" for="ch" forName="Child1Accent9" refType="w" fact="0.0287"/>
                  <dgm:constr type="h" for="ch" forName="Child1Accent9" refType="h" fact="0.0381"/>
                  <dgm:constr type="l" for="ch" forName="Child5Accent1" refType="w" fact="0.4819"/>
                  <dgm:constr type="t" for="ch" forName="Child5Accent1" refType="h" fact="0.7601"/>
                  <dgm:constr type="w" for="ch" forName="Child5Accent1" refType="w" fact="0.0574"/>
                  <dgm:constr type="h" for="ch" forName="Child5Accent1" refType="h" fact="0.0763"/>
                  <dgm:constr type="l" for="ch" forName="Child5Accent4" refType="w" fact="0.3653"/>
                  <dgm:constr type="t" for="ch" forName="Child5Accent4" refType="h" fact="0.9619"/>
                  <dgm:constr type="w" for="ch" forName="Child5Accent4" refType="w" fact="0.0287"/>
                  <dgm:constr type="h" for="ch" forName="Child5Accent4" refType="h" fact="0.0381"/>
                  <dgm:constr type="l" for="ch" forName="Child5Accent5" refType="w" fact="0.304"/>
                  <dgm:constr type="t" for="ch" forName="Child5Accent5" refType="h" fact="0.9619"/>
                  <dgm:constr type="w" for="ch" forName="Child5Accent5" refType="w" fact="0.0287"/>
                  <dgm:constr type="h" for="ch" forName="Child5Accent5" refType="h" fact="0.0381"/>
                  <dgm:constr type="l" for="ch" forName="Child5Accent6" refType="w" fact="0.2426"/>
                  <dgm:constr type="t" for="ch" forName="Child5Accent6" refType="h" fact="0.9619"/>
                  <dgm:constr type="w" for="ch" forName="Child5Accent6" refType="w" fact="0.0287"/>
                  <dgm:constr type="h" for="ch" forName="Child5Accent6" refType="h" fact="0.0381"/>
                  <dgm:constr type="l" for="ch" forName="Child5Accent7" refType="w" fact="0.1813"/>
                  <dgm:constr type="t" for="ch" forName="Child5Accent7" refType="h" fact="0.9619"/>
                  <dgm:constr type="w" for="ch" forName="Child5Accent7" refType="w" fact="0.0287"/>
                  <dgm:constr type="h" for="ch" forName="Child5Accent7" refType="h" fact="0.0381"/>
                  <dgm:constr type="l" for="ch" forName="Child5Accent8" refType="w" fact="0.12"/>
                  <dgm:constr type="t" for="ch" forName="Child5Accent8" refType="h" fact="0.9619"/>
                  <dgm:constr type="w" for="ch" forName="Child5Accent8" refType="w" fact="0.0287"/>
                  <dgm:constr type="h" for="ch" forName="Child5Accent8" refType="h" fact="0.0381"/>
                  <dgm:constr type="l" for="ch" forName="Child5Accent9" refType="w" fact="0.0587"/>
                  <dgm:constr type="t" for="ch" forName="Child5Accent9" refType="h" fact="0.9619"/>
                  <dgm:constr type="w" for="ch" forName="Child5Accent9" refType="w" fact="0.0287"/>
                  <dgm:constr type="h" for="ch" forName="Child5Accent9" refType="h" fact="0.0381"/>
                  <dgm:constr type="l" for="ch" forName="Child5Accent2" refType="w" fact="0.453"/>
                  <dgm:constr type="t" for="ch" forName="Child5Accent2" refType="h" fact="0.8375"/>
                  <dgm:constr type="w" for="ch" forName="Child5Accent2" refType="w" fact="0.0287"/>
                  <dgm:constr type="h" for="ch" forName="Child5Accent2" refType="h" fact="0.0381"/>
                  <dgm:constr type="l" for="ch" forName="Child5Accent3" refType="w" fact="0.4118"/>
                  <dgm:constr type="t" for="ch" forName="Child5Accent3" refType="h" fact="0.8991"/>
                  <dgm:constr type="w" for="ch" forName="Child5Accent3" refType="w" fact="0.0287"/>
                  <dgm:constr type="h" for="ch" forName="Child5Accent3" refType="h" fact="0.0381"/>
                  <dgm:constr type="l" for="ch" forName="Child1Accent2" refType="w" fact="0.4458"/>
                  <dgm:constr type="t" for="ch" forName="Child1Accent2" refType="h" fact="0.2004"/>
                  <dgm:constr type="w" for="ch" forName="Child1Accent2" refType="w" fact="0.0287"/>
                  <dgm:constr type="h" for="ch" forName="Child1Accent2" refType="h" fact="0.0381"/>
                  <dgm:constr type="l" for="ch" forName="Child1Accent3" refType="w" fact="0.4054"/>
                  <dgm:constr type="t" for="ch" forName="Child1Accent3" refType="h" fact="0.1445"/>
                  <dgm:constr type="w" for="ch" forName="Child1Accent3" refType="w" fact="0.0287"/>
                  <dgm:constr type="h" for="ch" forName="Child1Accent3" refType="h" fact="0.0381"/>
                  <dgm:constr type="l" for="ch" forName="Child5" refType="w" fact="0.0581"/>
                  <dgm:constr type="t" for="ch" forName="Child5" refType="h" fact="0.8635"/>
                  <dgm:constr type="w" for="ch" forName="Child5" refType="w" fact="0.3364"/>
                  <dgm:constr type="h" for="ch" forName="Child5" refType="h" fact="0.0981"/>
                  <dgm:constr type="l" for="ch" forName="Child4" refType="w" fact="0"/>
                  <dgm:constr type="t" for="ch" forName="Child4" refType="h" fact="0.6701"/>
                  <dgm:constr type="w" for="ch" forName="Child4" refType="w" fact="0.3364"/>
                  <dgm:constr type="h" for="ch" forName="Child4" refType="h" fact="0.0981"/>
                  <dgm:constr type="l" for="ch" forName="Child3" refType="w" fact="0"/>
                  <dgm:constr type="t" for="ch" forName="Child3" refType="h" fact="0.4276"/>
                  <dgm:constr type="w" for="ch" forName="Child3" refType="w" fact="0.2544"/>
                  <dgm:constr type="h" for="ch" forName="Child3" refType="h" fact="0.0981"/>
                  <dgm:constr type="l" for="ch" forName="Child2" refType="w" fact="0"/>
                  <dgm:constr type="t" for="ch" forName="Child2" refType="h" fact="0.1798"/>
                  <dgm:constr type="w" for="ch" forName="Child2" refType="w" fact="0.3364"/>
                  <dgm:constr type="h" for="ch" forName="Child2" refType="h" fact="0.0981"/>
                  <dgm:constr type="l" for="ch" forName="Child1" refType="w" fact="0.0581"/>
                  <dgm:constr type="t" for="ch" forName="Child1" refType="h" fact="0"/>
                  <dgm:constr type="w" for="ch" forName="Child1" refType="w" fact="0.3364"/>
                  <dgm:constr type="h" for="ch" forName="Child1" refType="h" fact="0.0981"/>
                  <dgm:constr type="l" for="ch" forName="Parent" refType="w" fact="0.3653"/>
                  <dgm:constr type="t" for="ch" forName="Parent" refType="h" fact="0.3513"/>
                  <dgm:constr type="w" for="ch" forName="Parent" refType="w" fact="0.2906"/>
                  <dgm:constr type="h" for="ch" forName="Parent" refType="h" fact="0.3859"/>
                </dgm:constrLst>
              </dgm:else>
            </dgm:choose>
          </dgm:if>
          <dgm:else name="Name13">
            <dgm:choose name="Name14">
              <dgm:if name="Name15" axis="ch" ptType="node" func="cnt" op="equ" val="0">
                <dgm:alg type="composite">
                  <dgm:param type="ar" val="2.1059"/>
                </dgm:alg>
                <dgm:constrLst>
                  <dgm:constr type="r" for="ch" forName="Parent" refType="w"/>
                  <dgm:constr type="t" for="ch" forName="Parent" refType="h" fact="0"/>
                  <dgm:constr type="w" for="ch" forName="Parent" refType="w" fact="0.4749"/>
                  <dgm:constr type="h" for="ch" forName="Parent" refType="h"/>
                  <dgm:constr type="r" for="ch" forName="ParentAccent1" refType="w" fact="0.0469"/>
                  <dgm:constr type="t" for="ch" forName="ParentAccent1" refType="h" fact="0.4506"/>
                  <dgm:constr type="w" for="ch" forName="ParentAccent1" refType="w" fact="0.0469"/>
                  <dgm:constr type="h" for="ch" forName="ParentAccent1" refType="h" fact="0.0988"/>
                  <dgm:constr type="r" for="ch" forName="ParentAccent2" refType="w" fact="0.1266"/>
                  <dgm:constr type="t" for="ch" forName="ParentAccent2" refType="h" fact="0.4506"/>
                  <dgm:constr type="w" for="ch" forName="ParentAccent2" refType="w" fact="0.0469"/>
                  <dgm:constr type="h" for="ch" forName="ParentAccent2" refType="h" fact="0.0988"/>
                  <dgm:constr type="r" for="ch" forName="ParentAccent3" refType="w" fact="0.2063"/>
                  <dgm:constr type="t" for="ch" forName="ParentAccent3" refType="h" fact="0.4506"/>
                  <dgm:constr type="w" for="ch" forName="ParentAccent3" refType="w" fact="0.0469"/>
                  <dgm:constr type="h" for="ch" forName="ParentAccent3" refType="h" fact="0.0988"/>
                  <dgm:constr type="r" for="ch" forName="ParentAccent4" refType="w" fact="0.286"/>
                  <dgm:constr type="t" for="ch" forName="ParentAccent4" refType="h" fact="0.4506"/>
                  <dgm:constr type="w" for="ch" forName="ParentAccent4" refType="w" fact="0.0469"/>
                  <dgm:constr type="h" for="ch" forName="ParentAccent4" refType="h" fact="0.0988"/>
                  <dgm:constr type="r" for="ch" forName="ParentAccent5" refType="w" fact="0.3657"/>
                  <dgm:constr type="t" for="ch" forName="ParentAccent5" refType="h" fact="0.4506"/>
                  <dgm:constr type="w" for="ch" forName="ParentAccent5" refType="w" fact="0.0469"/>
                  <dgm:constr type="h" for="ch" forName="ParentAccent5" refType="h" fact="0.0988"/>
                  <dgm:constr type="r" for="ch" forName="ParentAccent6" refType="w" fact="0.4924"/>
                  <dgm:constr type="t" for="ch" forName="ParentAccent6" refType="h" fact="0.4012"/>
                  <dgm:constr type="w" for="ch" forName="ParentAccent6" refType="w" fact="0.0939"/>
                  <dgm:constr type="h" for="ch" forName="ParentAccent6" refType="h" fact="0.1976"/>
                  <dgm:constr type="r" for="ch" forName="ParentAccent7" refType="w" fact="0.1234"/>
                  <dgm:constr type="t" for="ch" forName="ParentAccent7" refType="h" fact="0.2465"/>
                  <dgm:constr type="w" for="ch" forName="ParentAccent7" refType="w" fact="0.0469"/>
                  <dgm:constr type="h" for="ch" forName="ParentAccent7" refType="h" fact="0.0988"/>
                  <dgm:constr type="r" for="ch" forName="ParentAccent8" refType="w" fact="0.1234"/>
                  <dgm:constr type="t" for="ch" forName="ParentAccent8" refType="h" fact="0.6562"/>
                  <dgm:constr type="w" for="ch" forName="ParentAccent8" refType="w" fact="0.0469"/>
                  <dgm:constr type="h" for="ch" forName="ParentAccent8" refType="h" fact="0.0988"/>
                  <dgm:constr type="r" for="ch" forName="ParentAccent9" refType="w" fact="0.0815"/>
                  <dgm:constr type="t" for="ch" forName="ParentAccent9" refType="h" fact="0.3353"/>
                  <dgm:constr type="w" for="ch" forName="ParentAccent9" refType="w" fact="0.0469"/>
                  <dgm:constr type="h" for="ch" forName="ParentAccent9" refType="h" fact="0.0988"/>
                  <dgm:constr type="r" for="ch" forName="ParentAccent10" refType="w" fact="0.0787"/>
                  <dgm:constr type="t" for="ch" forName="ParentAccent10" refType="h" fact="0.5679"/>
                  <dgm:constr type="w" for="ch" forName="ParentAccent10" refType="w" fact="0.0469"/>
                  <dgm:constr type="h" for="ch" forName="ParentAccent10" refType="h" fact="0.0988"/>
                </dgm:constrLst>
              </dgm:if>
              <dgm:if name="Name16" axis="ch" ptType="node" func="cnt" op="equ" val="1">
                <dgm:alg type="composite">
                  <dgm:param type="ar" val="3.4411"/>
                </dgm:alg>
                <dgm:constrLst>
                  <dgm:constr type="primFontSz" for="des" forName="Child1" val="65"/>
                  <dgm:constr type="primFontSz" for="des" forName="Child1" refType="primFontSz" refFor="des" refForName="Parent" op="lte"/>
                  <dgm:constr type="r" for="ch" forName="Child1Accent1" refType="w" fact="0.716"/>
                  <dgm:constr type="t" for="ch" forName="Child1Accent1" refType="h" fact="0.4012"/>
                  <dgm:constr type="w" for="ch" forName="Child1Accent1" refType="w" fact="0.0574"/>
                  <dgm:constr type="h" for="ch" forName="Child1Accent1" refType="h" fact="0.1976"/>
                  <dgm:constr type="r" for="ch" forName="Child1Accent2" refType="w" fact="0.7728"/>
                  <dgm:constr type="t" for="ch" forName="Child1Accent2" refType="h" fact="0.4506"/>
                  <dgm:constr type="w" for="ch" forName="Child1Accent2" refType="w" fact="0.0287"/>
                  <dgm:constr type="h" for="ch" forName="Child1Accent2" refType="h" fact="0.0988"/>
                  <dgm:constr type="r" for="ch" forName="Child1Accent3" refType="w" fact="0.8295"/>
                  <dgm:constr type="t" for="ch" forName="Child1Accent3" refType="h" fact="0.4506"/>
                  <dgm:constr type="w" for="ch" forName="Child1Accent3" refType="w" fact="0.0287"/>
                  <dgm:constr type="h" for="ch" forName="Child1Accent3" refType="h" fact="0.0988"/>
                  <dgm:constr type="r" for="ch" forName="Child1Accent4" refType="w" fact="0.8863"/>
                  <dgm:constr type="t" for="ch" forName="Child1Accent4" refType="h" fact="0.4506"/>
                  <dgm:constr type="w" for="ch" forName="Child1Accent4" refType="w" fact="0.0287"/>
                  <dgm:constr type="h" for="ch" forName="Child1Accent4" refType="h" fact="0.0988"/>
                  <dgm:constr type="r" for="ch" forName="Child1Accent5" refType="w" fact="0.943"/>
                  <dgm:constr type="t" for="ch" forName="Child1Accent5" refType="h" fact="0.4506"/>
                  <dgm:constr type="w" for="ch" forName="Child1Accent5" refType="w" fact="0.0287"/>
                  <dgm:constr type="h" for="ch" forName="Child1Accent5" refType="h" fact="0.0988"/>
                  <dgm:constr type="r" for="ch" forName="Child1Accent6" refType="w" fact="0.9998"/>
                  <dgm:constr type="t" for="ch" forName="Child1Accent6" refType="h" fact="0.4506"/>
                  <dgm:constr type="w" for="ch" forName="Child1Accent6" refType="w" fact="0.0287"/>
                  <dgm:constr type="h" for="ch" forName="Child1Accent6" refType="h" fact="0.0988"/>
                  <dgm:constr type="l" for="ch" forName="Child1Accent7" refType="w" fact="0"/>
                  <dgm:constr type="t" for="ch" forName="Child1Accent7" refType="h" fact="0"/>
                  <dgm:constr type="w" for="ch" forName="Child1Accent7" refType="w" fact="0"/>
                  <dgm:constr type="h" for="ch" forName="Child1Accent7" refType="h" fact="0"/>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ParentAccent1" refType="w" fact="0.0287"/>
                  <dgm:constr type="t" for="ch" forName="ParentAccent1" refType="h" fact="0.4506"/>
                  <dgm:constr type="w" for="ch" forName="ParentAccent1" refType="w" fact="0.0287"/>
                  <dgm:constr type="h" for="ch" forName="ParentAccent1" refType="h" fact="0.0988"/>
                  <dgm:constr type="r" for="ch" forName="ParentAccent2" refType="w" fact="0.0813"/>
                  <dgm:constr type="t" for="ch" forName="ParentAccent2" refType="h" fact="0.4506"/>
                  <dgm:constr type="w" for="ch" forName="ParentAccent2" refType="w" fact="0.0287"/>
                  <dgm:constr type="h" for="ch" forName="ParentAccent2" refType="h" fact="0.0988"/>
                  <dgm:constr type="r" for="ch" forName="ParentAccent3" refType="w" fact="0.1339"/>
                  <dgm:constr type="t" for="ch" forName="ParentAccent3" refType="h" fact="0.4506"/>
                  <dgm:constr type="w" for="ch" forName="ParentAccent3" refType="w" fact="0.0287"/>
                  <dgm:constr type="h" for="ch" forName="ParentAccent3" refType="h" fact="0.0988"/>
                  <dgm:constr type="r" for="ch" forName="ParentAccent4" refType="w" fact="0.1864"/>
                  <dgm:constr type="t" for="ch" forName="ParentAccent4" refType="h" fact="0.4506"/>
                  <dgm:constr type="w" for="ch" forName="ParentAccent4" refType="w" fact="0.0287"/>
                  <dgm:constr type="h" for="ch" forName="ParentAccent4" refType="h" fact="0.0988"/>
                  <dgm:constr type="r" for="ch" forName="ParentAccent5" refType="w" fact="0.239"/>
                  <dgm:constr type="t" for="ch" forName="ParentAccent5" refType="h" fact="0.4506"/>
                  <dgm:constr type="w" for="ch" forName="ParentAccent5" refType="w" fact="0.0287"/>
                  <dgm:constr type="h" for="ch" forName="ParentAccent5" refType="h" fact="0.0988"/>
                  <dgm:constr type="r" for="ch" forName="ParentAccent6" refType="w" fact="0.3203"/>
                  <dgm:constr type="t" for="ch" forName="ParentAccent6" refType="h" fact="0.4012"/>
                  <dgm:constr type="w" for="ch" forName="ParentAccent6" refType="w" fact="0.0574"/>
                  <dgm:constr type="h" for="ch" forName="ParentAccent6" refType="h" fact="0.1976"/>
                  <dgm:constr type="r" for="ch" forName="ParentAccent7" refType="w" fact="0.0755"/>
                  <dgm:constr type="t" for="ch" forName="ParentAccent7" refType="h" fact="0.2465"/>
                  <dgm:constr type="w" for="ch" forName="ParentAccent7" refType="w" fact="0.0287"/>
                  <dgm:constr type="h" for="ch" forName="ParentAccent7" refType="h" fact="0.0988"/>
                  <dgm:constr type="r" for="ch" forName="ParentAccent8" refType="w" fact="0.0755"/>
                  <dgm:constr type="t" for="ch" forName="ParentAccent8" refType="h" fact="0.6562"/>
                  <dgm:constr type="w" for="ch" forName="ParentAccent8" refType="w" fact="0.0287"/>
                  <dgm:constr type="h" for="ch" forName="ParentAccent8" refType="h" fact="0.0988"/>
                  <dgm:constr type="r" for="ch" forName="ParentAccent9" refType="w" fact="0.0499"/>
                  <dgm:constr type="t" for="ch" forName="ParentAccent9" refType="h" fact="0.3353"/>
                  <dgm:constr type="w" for="ch" forName="ParentAccent9" refType="w" fact="0.0287"/>
                  <dgm:constr type="h" for="ch" forName="ParentAccent9" refType="h" fact="0.0988"/>
                  <dgm:constr type="r" for="ch" forName="ParentAccent10" refType="w" fact="0.0482"/>
                  <dgm:constr type="t" for="ch" forName="ParentAccent10" refType="h" fact="0.5679"/>
                  <dgm:constr type="w" for="ch" forName="ParentAccent10" refType="w" fact="0.0287"/>
                  <dgm:constr type="h" for="ch" forName="ParentAccent10" refType="h" fact="0.0988"/>
                  <dgm:constr type="r" for="ch" forName="Child1" refType="w"/>
                  <dgm:constr type="t" for="ch" forName="Child1" refType="h" fact="0.1978"/>
                  <dgm:constr type="w" for="ch" forName="Child1" refType="w" fact="0.2544"/>
                  <dgm:constr type="h" for="ch" forName="Child1" refType="h" fact="0.2541"/>
                  <dgm:constr type="r" for="ch" forName="Parent" refType="w" fact="0.6347"/>
                  <dgm:constr type="t" for="ch" forName="Parent" refType="h" fact="0"/>
                  <dgm:constr type="w" for="ch" forName="Parent" refType="w" fact="0.2906"/>
                  <dgm:constr type="h" for="ch" forName="Parent" refType="h"/>
                </dgm:constrLst>
              </dgm:if>
              <dgm:if name="Name17" axis="ch" ptType="node" func="cnt" op="equ" val="2">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l" for="ch" forName="Child1Accent8" refType="w" fact="0"/>
                  <dgm:constr type="t" for="ch" forName="Child1Accent8" refType="h" fact="0"/>
                  <dgm:constr type="w" for="ch" forName="Child1Accent8" refType="w" fact="0"/>
                  <dgm:constr type="h" for="ch" forName="Child1Accent8" refType="h" fact="0"/>
                  <dgm:constr type="l" for="ch" forName="Child1Accent9" refType="w" fact="0"/>
                  <dgm:constr type="t" for="ch" forName="Child1Accent9" refType="h" fact="0"/>
                  <dgm:constr type="w" for="ch" forName="Child1Accent9" refType="w" fact="0"/>
                  <dgm:constr type="h" for="ch" forName="Child1Accent9" refType="h" fact="0"/>
                  <dgm:constr type="r" for="ch" forName="Child2Accent1" refType="w" fact="0.6564"/>
                  <dgm:constr type="t" for="ch" forName="Child2Accent1" refType="h" fact="0.8153"/>
                  <dgm:constr type="w" for="ch" forName="Child2Accent1" refType="w" fact="0.0574"/>
                  <dgm:constr type="h" for="ch" forName="Child2Accent1" refType="h" fact="0.1217"/>
                  <dgm:constr type="r" for="ch" forName="Child2Accent2" refType="w" fact="0.6932"/>
                  <dgm:constr type="t" for="ch" forName="Child2Accent2" refType="h" fact="0.9392"/>
                  <dgm:constr type="w" for="ch" forName="Child2Accent2" refType="w" fact="0.0287"/>
                  <dgm:constr type="h" for="ch" forName="Child2Accent2" refType="h" fact="0.0608"/>
                  <dgm:constr type="r" for="ch" forName="Child2Accent3" refType="w" fact="0.7545"/>
                  <dgm:constr type="t" for="ch" forName="Child2Accent3" refType="h" fact="0.9392"/>
                  <dgm:constr type="w" for="ch" forName="Child2Accent3" refType="w" fact="0.0287"/>
                  <dgm:constr type="h" for="ch" forName="Child2Accent3" refType="h" fact="0.0608"/>
                  <dgm:constr type="r" for="ch" forName="Child2Accent4" refType="w" fact="0.8158"/>
                  <dgm:constr type="t" for="ch" forName="Child2Accent4" refType="h" fact="0.9392"/>
                  <dgm:constr type="w" for="ch" forName="Child2Accent4" refType="w" fact="0.0287"/>
                  <dgm:constr type="h" for="ch" forName="Child2Accent4" refType="h" fact="0.0608"/>
                  <dgm:constr type="r" for="ch" forName="Child2Accent5" refType="w" fact="0.8771"/>
                  <dgm:constr type="t" for="ch" forName="Child2Accent5" refType="h" fact="0.9392"/>
                  <dgm:constr type="w" for="ch" forName="Child2Accent5" refType="w" fact="0.0287"/>
                  <dgm:constr type="h" for="ch" forName="Child2Accent5" refType="h" fact="0.0608"/>
                  <dgm:constr type="r" for="ch" forName="Child2Accent6" refType="w" fact="0.9385"/>
                  <dgm:constr type="t" for="ch" forName="Child2Accent6" refType="h" fact="0.9392"/>
                  <dgm:constr type="w" for="ch" forName="Child2Accent6" refType="w" fact="0.0287"/>
                  <dgm:constr type="h" for="ch" forName="Child2Accent6" refType="h" fact="0.0608"/>
                  <dgm:constr type="r" for="ch" forName="Child2Accent7" refType="w" fact="0.9998"/>
                  <dgm:constr type="t" for="ch" forName="Child2Accent7" refType="h" fact="0.9392"/>
                  <dgm:constr type="w" for="ch" forName="Child2Accent7" refType="w" fact="0.0287"/>
                  <dgm:constr type="h" for="ch" forName="Child2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2" refType="w"/>
                  <dgm:constr type="t" for="ch" forName="Child2" refType="h" fact="0.7822"/>
                  <dgm:constr type="w" for="ch" forName="Child2" refType="w" fact="0.336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8" axis="ch" ptType="node" func="cnt" op="equ" val="3">
                <dgm:alg type="composite">
                  <dgm:param type="ar" val="2.1185"/>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Child1Accent1" refType="w" fact="0.6564"/>
                  <dgm:constr type="t" for="ch" forName="Child1Accent1" refType="h" fact="0.2211"/>
                  <dgm:constr type="w" for="ch" forName="Child1Accent1" refType="w" fact="0.0574"/>
                  <dgm:constr type="h" for="ch" forName="Child1Accent1" refType="h" fact="0.1217"/>
                  <dgm:constr type="r" for="ch" forName="Child1Accent2" refType="w" fact="0.6932"/>
                  <dgm:constr type="t" for="ch" forName="Child1Accent2" refType="h" fact="0.1569"/>
                  <dgm:constr type="w" for="ch" forName="Child1Accent2" refType="w" fact="0.0287"/>
                  <dgm:constr type="h" for="ch" forName="Child1Accent2" refType="h" fact="0.0608"/>
                  <dgm:constr type="r" for="ch" forName="Child1Accent3" refType="w" fact="0.7545"/>
                  <dgm:constr type="t" for="ch" forName="Child1Accent3" refType="h" fact="0.1569"/>
                  <dgm:constr type="w" for="ch" forName="Child1Accent3" refType="w" fact="0.0287"/>
                  <dgm:constr type="h" for="ch" forName="Child1Accent3" refType="h" fact="0.0608"/>
                  <dgm:constr type="r" for="ch" forName="Child1Accent4" refType="w" fact="0.8158"/>
                  <dgm:constr type="t" for="ch" forName="Child1Accent4" refType="h" fact="0.1569"/>
                  <dgm:constr type="w" for="ch" forName="Child1Accent4" refType="w" fact="0.0287"/>
                  <dgm:constr type="h" for="ch" forName="Child1Accent4" refType="h" fact="0.0608"/>
                  <dgm:constr type="r" for="ch" forName="Child1Accent5" refType="w" fact="0.8771"/>
                  <dgm:constr type="t" for="ch" forName="Child1Accent5" refType="h" fact="0.1569"/>
                  <dgm:constr type="w" for="ch" forName="Child1Accent5" refType="w" fact="0.0287"/>
                  <dgm:constr type="h" for="ch" forName="Child1Accent5" refType="h" fact="0.0608"/>
                  <dgm:constr type="r" for="ch" forName="Child1Accent6" refType="w" fact="0.9385"/>
                  <dgm:constr type="t" for="ch" forName="Child1Accent6" refType="h" fact="0.1569"/>
                  <dgm:constr type="w" for="ch" forName="Child1Accent6" refType="w" fact="0.0287"/>
                  <dgm:constr type="h" for="ch" forName="Child1Accent6" refType="h" fact="0.0608"/>
                  <dgm:constr type="r" for="ch" forName="Child1Accent7" refType="w" fact="0.9998"/>
                  <dgm:constr type="t" for="ch" forName="Child1Accent7" refType="h" fact="0.1569"/>
                  <dgm:constr type="w" for="ch" forName="Child1Accent7" refType="w" fact="0.0287"/>
                  <dgm:constr type="h" for="ch" forName="Child1Accent7" refType="h" fact="0.0608"/>
                  <dgm:constr type="r" for="ch" forName="Child1Accent8" refType="w" fact="0"/>
                  <dgm:constr type="t" for="ch" forName="Child1Accent8" refType="h" fact="0"/>
                  <dgm:constr type="w" for="ch" forName="Child1Accent8" refType="w" fact="0"/>
                  <dgm:constr type="h" for="ch" forName="Child1Accent8" refType="h" fact="0"/>
                  <dgm:constr type="r" for="ch" forName="Child1Accent9" refType="w" fact="0"/>
                  <dgm:constr type="t" for="ch" forName="Child1Accent9" refType="h" fact="0"/>
                  <dgm:constr type="w" for="ch" forName="Child1Accent9" refType="w" fact="0"/>
                  <dgm:constr type="h" for="ch" forName="Child1Accent9" refType="h" fact="0"/>
                  <dgm:constr type="r" for="ch" forName="Child2Accent1" refType="w" fact="0.716"/>
                  <dgm:constr type="t" for="ch" forName="Child2Accent1" refType="h" fact="0.5207"/>
                  <dgm:constr type="w" for="ch" forName="Child2Accent1" refType="w" fact="0.0574"/>
                  <dgm:constr type="h" for="ch" forName="Child2Accent1" refType="h" fact="0.1217"/>
                  <dgm:constr type="r" for="ch" forName="Child2Accent2" refType="w" fact="0.7728"/>
                  <dgm:constr type="t" for="ch" forName="Child2Accent2" refType="h" fact="0.5511"/>
                  <dgm:constr type="w" for="ch" forName="Child2Accent2" refType="w" fact="0.0287"/>
                  <dgm:constr type="h" for="ch" forName="Child2Accent2" refType="h" fact="0.0608"/>
                  <dgm:constr type="r" for="ch" forName="Child2Accent3" refType="w" fact="0.8295"/>
                  <dgm:constr type="t" for="ch" forName="Child2Accent3" refType="h" fact="0.5511"/>
                  <dgm:constr type="w" for="ch" forName="Child2Accent3" refType="w" fact="0.0287"/>
                  <dgm:constr type="h" for="ch" forName="Child2Accent3" refType="h" fact="0.0608"/>
                  <dgm:constr type="r" for="ch" forName="Child2Accent4" refType="w" fact="0.8863"/>
                  <dgm:constr type="t" for="ch" forName="Child2Accent4" refType="h" fact="0.5511"/>
                  <dgm:constr type="w" for="ch" forName="Child2Accent4" refType="w" fact="0.0287"/>
                  <dgm:constr type="h" for="ch" forName="Child2Accent4" refType="h" fact="0.0608"/>
                  <dgm:constr type="r" for="ch" forName="Child2Accent5" refType="w" fact="0.943"/>
                  <dgm:constr type="t" for="ch" forName="Child2Accent5" refType="h" fact="0.5511"/>
                  <dgm:constr type="w" for="ch" forName="Child2Accent5" refType="w" fact="0.0287"/>
                  <dgm:constr type="h" for="ch" forName="Child2Accent5" refType="h" fact="0.0608"/>
                  <dgm:constr type="r" for="ch" forName="Child2Accent6" refType="w" fact="0.9998"/>
                  <dgm:constr type="t" for="ch" forName="Child2Accent6" refType="h" fact="0.5511"/>
                  <dgm:constr type="w" for="ch" forName="Child2Accent6" refType="w" fact="0.0287"/>
                  <dgm:constr type="h" for="ch" forName="Child2Accent6" refType="h" fact="0.0608"/>
                  <dgm:constr type="r" for="ch" forName="Child2Accent7" refType="w" fact="0"/>
                  <dgm:constr type="t" for="ch" forName="Child2Accent7" refType="h" fact="0"/>
                  <dgm:constr type="w" for="ch" forName="Child2Accent7" refType="w" fact="0"/>
                  <dgm:constr type="h" for="ch" forName="Child2Accent7" refType="h" fact="0"/>
                  <dgm:constr type="r" for="ch" forName="Child3Accent1" refType="w" fact="0.6564"/>
                  <dgm:constr type="t" for="ch" forName="Child3Accent1" refType="h" fact="0.8153"/>
                  <dgm:constr type="w" for="ch" forName="Child3Accent1" refType="w" fact="0.0574"/>
                  <dgm:constr type="h" for="ch" forName="Child3Accent1" refType="h" fact="0.1217"/>
                  <dgm:constr type="r" for="ch" forName="Child3Accent2" refType="w" fact="0.6932"/>
                  <dgm:constr type="t" for="ch" forName="Child3Accent2" refType="h" fact="0.9392"/>
                  <dgm:constr type="w" for="ch" forName="Child3Accent2" refType="w" fact="0.0287"/>
                  <dgm:constr type="h" for="ch" forName="Child3Accent2" refType="h" fact="0.0608"/>
                  <dgm:constr type="r" for="ch" forName="Child3Accent3" refType="w" fact="0.7545"/>
                  <dgm:constr type="t" for="ch" forName="Child3Accent3" refType="h" fact="0.9392"/>
                  <dgm:constr type="w" for="ch" forName="Child3Accent3" refType="w" fact="0.0287"/>
                  <dgm:constr type="h" for="ch" forName="Child3Accent3" refType="h" fact="0.0608"/>
                  <dgm:constr type="r" for="ch" forName="Child3Accent4" refType="w" fact="0.8158"/>
                  <dgm:constr type="t" for="ch" forName="Child3Accent4" refType="h" fact="0.9392"/>
                  <dgm:constr type="w" for="ch" forName="Child3Accent4" refType="w" fact="0.0287"/>
                  <dgm:constr type="h" for="ch" forName="Child3Accent4" refType="h" fact="0.0608"/>
                  <dgm:constr type="r" for="ch" forName="Child3Accent5" refType="w" fact="0.8771"/>
                  <dgm:constr type="t" for="ch" forName="Child3Accent5" refType="h" fact="0.9392"/>
                  <dgm:constr type="w" for="ch" forName="Child3Accent5" refType="w" fact="0.0287"/>
                  <dgm:constr type="h" for="ch" forName="Child3Accent5" refType="h" fact="0.0608"/>
                  <dgm:constr type="r" for="ch" forName="Child3Accent6" refType="w" fact="0.9385"/>
                  <dgm:constr type="t" for="ch" forName="Child3Accent6" refType="h" fact="0.9392"/>
                  <dgm:constr type="w" for="ch" forName="Child3Accent6" refType="w" fact="0.0287"/>
                  <dgm:constr type="h" for="ch" forName="Child3Accent6" refType="h" fact="0.0608"/>
                  <dgm:constr type="r" for="ch" forName="Child3Accent7" refType="w" fact="0.9998"/>
                  <dgm:constr type="t" for="ch" forName="Child3Accent7" refType="h" fact="0.9392"/>
                  <dgm:constr type="w" for="ch" forName="Child3Accent7" refType="w" fact="0.0287"/>
                  <dgm:constr type="h" for="ch" forName="Child3Accent7" refType="h" fact="0.0608"/>
                  <dgm:constr type="r" for="ch" forName="ParentAccent1" refType="w" fact="0.0287"/>
                  <dgm:constr type="t" for="ch" forName="ParentAccent1" refType="h" fact="0.5511"/>
                  <dgm:constr type="w" for="ch" forName="ParentAccent1" refType="w" fact="0.0287"/>
                  <dgm:constr type="h" for="ch" forName="ParentAccent1" refType="h" fact="0.0608"/>
                  <dgm:constr type="r" for="ch" forName="ParentAccent2" refType="w" fact="0.0813"/>
                  <dgm:constr type="t" for="ch" forName="ParentAccent2" refType="h" fact="0.5511"/>
                  <dgm:constr type="w" for="ch" forName="ParentAccent2" refType="w" fact="0.0287"/>
                  <dgm:constr type="h" for="ch" forName="ParentAccent2" refType="h" fact="0.0608"/>
                  <dgm:constr type="r" for="ch" forName="ParentAccent3" refType="w" fact="0.1339"/>
                  <dgm:constr type="t" for="ch" forName="ParentAccent3" refType="h" fact="0.5511"/>
                  <dgm:constr type="w" for="ch" forName="ParentAccent3" refType="w" fact="0.0287"/>
                  <dgm:constr type="h" for="ch" forName="ParentAccent3" refType="h" fact="0.0608"/>
                  <dgm:constr type="r" for="ch" forName="ParentAccent4" refType="w" fact="0.1864"/>
                  <dgm:constr type="t" for="ch" forName="ParentAccent4" refType="h" fact="0.5511"/>
                  <dgm:constr type="w" for="ch" forName="ParentAccent4" refType="w" fact="0.0287"/>
                  <dgm:constr type="h" for="ch" forName="ParentAccent4" refType="h" fact="0.0608"/>
                  <dgm:constr type="r" for="ch" forName="ParentAccent5" refType="w" fact="0.239"/>
                  <dgm:constr type="t" for="ch" forName="ParentAccent5" refType="h" fact="0.5511"/>
                  <dgm:constr type="w" for="ch" forName="ParentAccent5" refType="w" fact="0.0287"/>
                  <dgm:constr type="h" for="ch" forName="ParentAccent5" refType="h" fact="0.0608"/>
                  <dgm:constr type="r" for="ch" forName="ParentAccent6" refType="w" fact="0.3203"/>
                  <dgm:constr type="t" for="ch" forName="ParentAccent6" refType="h" fact="0.5207"/>
                  <dgm:constr type="w" for="ch" forName="ParentAccent6" refType="w" fact="0.0574"/>
                  <dgm:constr type="h" for="ch" forName="ParentAccent6" refType="h" fact="0.1217"/>
                  <dgm:constr type="r" for="ch" forName="ParentAccent7" refType="w" fact="0.0755"/>
                  <dgm:constr type="t" for="ch" forName="ParentAccent7" refType="h" fact="0.4255"/>
                  <dgm:constr type="w" for="ch" forName="ParentAccent7" refType="w" fact="0.0287"/>
                  <dgm:constr type="h" for="ch" forName="ParentAccent7" refType="h" fact="0.0608"/>
                  <dgm:constr type="r" for="ch" forName="ParentAccent8" refType="w" fact="0.0755"/>
                  <dgm:constr type="t" for="ch" forName="ParentAccent8" refType="h" fact="0.6776"/>
                  <dgm:constr type="w" for="ch" forName="ParentAccent8" refType="w" fact="0.0287"/>
                  <dgm:constr type="h" for="ch" forName="ParentAccent8" refType="h" fact="0.0608"/>
                  <dgm:constr type="r" for="ch" forName="ParentAccent9" refType="w" fact="0.0499"/>
                  <dgm:constr type="t" for="ch" forName="ParentAccent9" refType="h" fact="0.4801"/>
                  <dgm:constr type="w" for="ch" forName="ParentAccent9" refType="w" fact="0.0287"/>
                  <dgm:constr type="h" for="ch" forName="ParentAccent9" refType="h" fact="0.0608"/>
                  <dgm:constr type="r" for="ch" forName="ParentAccent10" refType="w" fact="0.0482"/>
                  <dgm:constr type="t" for="ch" forName="ParentAccent10" refType="h" fact="0.6233"/>
                  <dgm:constr type="w" for="ch" forName="ParentAccent10" refType="w" fact="0.0287"/>
                  <dgm:constr type="h" for="ch" forName="ParentAccent10" refType="h" fact="0.0608"/>
                  <dgm:constr type="r" for="ch" forName="Child3" refType="w"/>
                  <dgm:constr type="t" for="ch" forName="Child3" refType="h" fact="0.7822"/>
                  <dgm:constr type="w" for="ch" forName="Child3" refType="w" fact="0.3364"/>
                  <dgm:constr type="h" for="ch" forName="Child3" refType="h" fact="0.1564"/>
                  <dgm:constr type="r" for="ch" forName="Child2" refType="w"/>
                  <dgm:constr type="t" for="ch" forName="Child2" refType="h" fact="0.3955"/>
                  <dgm:constr type="w" for="ch" forName="Child2" refType="w" fact="0.2544"/>
                  <dgm:constr type="h" for="ch" forName="Child2" refType="h" fact="0.1564"/>
                  <dgm:constr type="r" for="ch" forName="Child1" refType="w"/>
                  <dgm:constr type="t" for="ch" forName="Child1" refType="h" fact="0"/>
                  <dgm:constr type="w" for="ch" forName="Child1" refType="w" fact="0.3364"/>
                  <dgm:constr type="h" for="ch" forName="Child1" refType="h" fact="0.1564"/>
                  <dgm:constr type="r" for="ch" forName="Parent" refType="w" fact="0.6347"/>
                  <dgm:constr type="t" for="ch" forName="Parent" refType="h" fact="0.2737"/>
                  <dgm:constr type="w" for="ch" forName="Parent" refType="w" fact="0.2906"/>
                  <dgm:constr type="h" for="ch" forName="Parent" refType="h" fact="0.6157"/>
                </dgm:constrLst>
              </dgm:if>
              <dgm:if name="Name19" axis="ch" ptType="node" func="cnt" op="equ" val="4">
                <dgm:alg type="composite">
                  <dgm:param type="ar" val="1.8304"/>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 refType="w" fact="0.6229"/>
                  <dgm:constr type="t" for="ch" forName="Parent" refType="h" fact="0.2946"/>
                  <dgm:constr type="w" for="ch" forName="Parent" refType="w" fact="0.2862"/>
                  <dgm:constr type="h" for="ch" forName="Parent" refType="h" fact="0.5239"/>
                  <dgm:constr type="r" for="ch" forName="Child1Accent1" refType="w" fact="0.6096"/>
                  <dgm:constr type="t" for="ch" forName="Child1Accent1" refType="h" fact="0.2104"/>
                  <dgm:constr type="w" for="ch" forName="Child1Accent1" refType="w" fact="0.0566"/>
                  <dgm:constr type="h" for="ch" forName="Child1Accent1" refType="h" fact="0.1035"/>
                  <dgm:constr type="r" for="ch" forName="Child1Accent3" refType="w" fact="0.6999"/>
                  <dgm:constr type="t" for="ch" forName="Child1Accent3" refType="h" fact="0.128"/>
                  <dgm:constr type="w" for="ch" forName="Child1Accent3" refType="w" fact="0.0283"/>
                  <dgm:constr type="h" for="ch" forName="Child1Accent3" refType="h" fact="0.0518"/>
                  <dgm:constr type="r" for="ch" forName="Child1Accent4" refType="w" fact="0.7582"/>
                  <dgm:constr type="t" for="ch" forName="Child1Accent4" refType="h" fact="0.128"/>
                  <dgm:constr type="w" for="ch" forName="Child1Accent4" refType="w" fact="0.0283"/>
                  <dgm:constr type="h" for="ch" forName="Child1Accent4" refType="h" fact="0.0518"/>
                  <dgm:constr type="r" for="ch" forName="Child1Accent5" refType="w" fact="0.8165"/>
                  <dgm:constr type="t" for="ch" forName="Child1Accent5" refType="h" fact="0.128"/>
                  <dgm:constr type="w" for="ch" forName="Child1Accent5" refType="w" fact="0.0283"/>
                  <dgm:constr type="h" for="ch" forName="Child1Accent5" refType="h" fact="0.0518"/>
                  <dgm:constr type="r" for="ch" forName="Child1Accent6" refType="w" fact="0.8748"/>
                  <dgm:constr type="t" for="ch" forName="Child1Accent6" refType="h" fact="0.128"/>
                  <dgm:constr type="w" for="ch" forName="Child1Accent6" refType="w" fact="0.0283"/>
                  <dgm:constr type="h" for="ch" forName="Child1Accent6" refType="h" fact="0.0518"/>
                  <dgm:constr type="r" for="ch" forName="Child3Accent1" refType="w" fact="0.6842"/>
                  <dgm:constr type="t" for="ch" forName="Child3Accent1" refType="h" fact="0.6212"/>
                  <dgm:constr type="w" for="ch" forName="Child3Accent1" refType="w" fact="0.0566"/>
                  <dgm:constr type="h" for="ch" forName="Child3Accent1" refType="h" fact="0.1035"/>
                  <dgm:constr type="r" for="ch" forName="Child3Accent2" refType="w" fact="0.7311"/>
                  <dgm:constr type="t" for="ch" forName="Child3Accent2" refType="h" fact="0.6828"/>
                  <dgm:constr type="w" for="ch" forName="Child3Accent2" refType="w" fact="0.0283"/>
                  <dgm:constr type="h" for="ch" forName="Child3Accent2" refType="h" fact="0.0518"/>
                  <dgm:constr type="r" for="ch" forName="Child3Accent4" refType="w" fact="0.8386"/>
                  <dgm:constr type="t" for="ch" forName="Child3Accent4" refType="h" fact="0.6828"/>
                  <dgm:constr type="w" for="ch" forName="Child3Accent4" refType="w" fact="0.0283"/>
                  <dgm:constr type="h" for="ch" forName="Child3Accent4" refType="h" fact="0.0518"/>
                  <dgm:constr type="r" for="ch" forName="Child3Accent5" refType="w" fact="0.8923"/>
                  <dgm:constr type="t" for="ch" forName="Child3Accent5" refType="h" fact="0.6828"/>
                  <dgm:constr type="w" for="ch" forName="Child3Accent5" refType="w" fact="0.0283"/>
                  <dgm:constr type="h" for="ch" forName="Child3Accent5" refType="h" fact="0.0518"/>
                  <dgm:constr type="r" for="ch" forName="Child1Accent7" refType="w" fact="0.9332"/>
                  <dgm:constr type="t" for="ch" forName="Child1Accent7" refType="h" fact="0.128"/>
                  <dgm:constr type="w" for="ch" forName="Child1Accent7" refType="w" fact="0.0283"/>
                  <dgm:constr type="h" for="ch" forName="Child1Accent7" refType="h" fact="0.0518"/>
                  <dgm:constr type="r" for="ch" forName="Child3Accent6" refType="w" fact="0.9461"/>
                  <dgm:constr type="t" for="ch" forName="Child3Accent6" refType="h" fact="0.6828"/>
                  <dgm:constr type="w" for="ch" forName="Child3Accent6" refType="w" fact="0.0283"/>
                  <dgm:constr type="h" for="ch" forName="Child3Accent6" refType="h" fact="0.0518"/>
                  <dgm:constr type="r" for="ch" forName="Child1Accent8" refType="w" fact="0.9915"/>
                  <dgm:constr type="t" for="ch" forName="Child1Accent8" refType="h" fact="0.128"/>
                  <dgm:constr type="w" for="ch" forName="Child1Accent8" refType="w" fact="0.0283"/>
                  <dgm:constr type="h" for="ch" forName="Child1Accent8" refType="h" fact="0.0518"/>
                  <dgm:constr type="r" for="ch" forName="Child1Accent9" refType="w" fact="0"/>
                  <dgm:constr type="t" for="ch" forName="Child1Accent9" refType="h" fact="0"/>
                  <dgm:constr type="w" for="ch" forName="Child1Accent9" refType="w" fact="0"/>
                  <dgm:constr type="h" for="ch" forName="Child1Accent9" refType="h" fact="0"/>
                  <dgm:constr type="r" for="ch" forName="Child3Accent7" refType="w" fact="0.9998"/>
                  <dgm:constr type="t" for="ch" forName="Child3Accent7" refType="h" fact="0.6828"/>
                  <dgm:constr type="w" for="ch" forName="Child3Accent7" refType="w" fact="0.0283"/>
                  <dgm:constr type="h" for="ch" forName="Child3Accent7" refType="h" fact="0.0518"/>
                  <dgm:constr type="r" for="ch" forName="Child4Accent1" refType="w" fact="0.6096"/>
                  <dgm:constr type="t" for="ch" forName="Child4Accent1" refType="h" fact="0.8"/>
                  <dgm:constr type="w" for="ch" forName="Child4Accent1" refType="w" fact="0.0566"/>
                  <dgm:constr type="h" for="ch" forName="Child4Accent1" refType="h" fact="0.1035"/>
                  <dgm:constr type="r" for="ch" forName="Child4Accent3" refType="w" fact="0.7002"/>
                  <dgm:constr type="t" for="ch" forName="Child4Accent3" refType="h" fact="0.9482"/>
                  <dgm:constr type="w" for="ch" forName="Child4Accent3" refType="w" fact="0.0283"/>
                  <dgm:constr type="h" for="ch" forName="Child4Accent3" refType="h" fact="0.0518"/>
                  <dgm:constr type="r" for="ch" forName="Child4Accent4" refType="w" fact="0.7585"/>
                  <dgm:constr type="t" for="ch" forName="Child4Accent4" refType="h" fact="0.9482"/>
                  <dgm:constr type="w" for="ch" forName="Child4Accent4" refType="w" fact="0.0283"/>
                  <dgm:constr type="h" for="ch" forName="Child4Accent4" refType="h" fact="0.0518"/>
                  <dgm:constr type="r" for="ch" forName="Child4Accent5" refType="w" fact="0.8167"/>
                  <dgm:constr type="t" for="ch" forName="Child4Accent5" refType="h" fact="0.9482"/>
                  <dgm:constr type="w" for="ch" forName="Child4Accent5" refType="w" fact="0.0283"/>
                  <dgm:constr type="h" for="ch" forName="Child4Accent5" refType="h" fact="0.0518"/>
                  <dgm:constr type="r" for="ch" forName="Child4Accent6" refType="w" fact="0.8749"/>
                  <dgm:constr type="t" for="ch" forName="Child4Accent6" refType="h" fact="0.9482"/>
                  <dgm:constr type="w" for="ch" forName="Child4Accent6" refType="w" fact="0.0283"/>
                  <dgm:constr type="h" for="ch" forName="Child4Accent6" refType="h" fact="0.0518"/>
                  <dgm:constr type="r" for="ch" forName="Child4Accent7" refType="w" fact="0.9332"/>
                  <dgm:constr type="t" for="ch" forName="Child4Accent7" refType="h" fact="0.9482"/>
                  <dgm:constr type="w" for="ch" forName="Child4Accent7" refType="w" fact="0.0283"/>
                  <dgm:constr type="h" for="ch" forName="Child4Accent7" refType="h" fact="0.0518"/>
                  <dgm:constr type="r" for="ch" forName="Child4Accent8" refType="w" fact="0.9914"/>
                  <dgm:constr type="t" for="ch" forName="Child4Accent8" refType="h" fact="0.9482"/>
                  <dgm:constr type="w" for="ch" forName="Child4Accent8" refType="w" fact="0.0283"/>
                  <dgm:constr type="h" for="ch" forName="Child4Accent8" refType="h" fact="0.0518"/>
                  <dgm:constr type="r" for="ch" forName="Child2Accent1" refType="w" fact="0.6842"/>
                  <dgm:constr type="t" for="ch" forName="Child2Accent1" refType="h" fact="0.3725"/>
                  <dgm:constr type="w" for="ch" forName="Child2Accent1" refType="w" fact="0.0566"/>
                  <dgm:constr type="h" for="ch" forName="Child2Accent1" refType="h" fact="0.1035"/>
                  <dgm:constr type="r" for="ch" forName="Child4Accent2" refType="w" fact="0.642"/>
                  <dgm:constr type="t" for="ch" forName="Child4Accent2" refType="h" fact="0.8993"/>
                  <dgm:constr type="w" for="ch" forName="Child4Accent2" refType="w" fact="0.0283"/>
                  <dgm:constr type="h" for="ch" forName="Child4Accent2" refType="h" fact="0.0518"/>
                  <dgm:constr type="r" for="ch" forName="Child1Accent2" refType="w" fact="0.6415"/>
                  <dgm:constr type="t" for="ch" forName="Child1Accent2" refType="h" fact="0.162"/>
                  <dgm:constr type="w" for="ch" forName="Child1Accent2" refType="w" fact="0.0283"/>
                  <dgm:constr type="h" for="ch" forName="Child1Accent2" refType="h" fact="0.0518"/>
                  <dgm:constr type="r" for="ch" forName="Child3Accent3" refType="w" fact="0.7849"/>
                  <dgm:constr type="t" for="ch" forName="Child3Accent3" refType="h" fact="0.6828"/>
                  <dgm:constr type="w" for="ch" forName="Child3Accent3" refType="w" fact="0.0283"/>
                  <dgm:constr type="h" for="ch" forName="Child3Accent3" refType="h" fact="0.0518"/>
                  <dgm:constr type="r" for="ch" forName="Child2Accent2" refType="w" fact="0.7311"/>
                  <dgm:constr type="t" for="ch" forName="Child2Accent2" refType="h" fact="0.3937"/>
                  <dgm:constr type="w" for="ch" forName="Child2Accent2" refType="w" fact="0.0283"/>
                  <dgm:constr type="h" for="ch" forName="Child2Accent2" refType="h" fact="0.0518"/>
                  <dgm:constr type="r" for="ch" forName="Child2Accent4" refType="w" fact="0.8386"/>
                  <dgm:constr type="t" for="ch" forName="Child2Accent4" refType="h" fact="0.3937"/>
                  <dgm:constr type="w" for="ch" forName="Child2Accent4" refType="w" fact="0.0283"/>
                  <dgm:constr type="h" for="ch" forName="Child2Accent4" refType="h" fact="0.0518"/>
                  <dgm:constr type="r" for="ch" forName="Child2Accent5" refType="w" fact="0.8923"/>
                  <dgm:constr type="t" for="ch" forName="Child2Accent5" refType="h" fact="0.3937"/>
                  <dgm:constr type="w" for="ch" forName="Child2Accent5" refType="w" fact="0.0283"/>
                  <dgm:constr type="h" for="ch" forName="Child2Accent5" refType="h" fact="0.0518"/>
                  <dgm:constr type="r" for="ch" forName="Child2Accent6" refType="w" fact="0.9461"/>
                  <dgm:constr type="t" for="ch" forName="Child2Accent6" refType="h" fact="0.3937"/>
                  <dgm:constr type="w" for="ch" forName="Child2Accent6" refType="w" fact="0.0283"/>
                  <dgm:constr type="h" for="ch" forName="Child2Accent6" refType="h" fact="0.0518"/>
                  <dgm:constr type="r" for="ch" forName="Child2Accent7" refType="w" fact="0.9998"/>
                  <dgm:constr type="t" for="ch" forName="Child2Accent7" refType="h" fact="0.3937"/>
                  <dgm:constr type="w" for="ch" forName="Child2Accent7" refType="w" fact="0.0283"/>
                  <dgm:constr type="h" for="ch" forName="Child2Accent7" refType="h" fact="0.0518"/>
                  <dgm:constr type="r" for="ch" forName="Child2Accent3" refType="w" fact="0.7849"/>
                  <dgm:constr type="t" for="ch" forName="Child2Accent3" refType="h" fact="0.3937"/>
                  <dgm:constr type="w" for="ch" forName="Child2Accent3" refType="w" fact="0.0283"/>
                  <dgm:constr type="h" for="ch" forName="Child2Accent3" refType="h" fact="0.0518"/>
                  <dgm:constr type="r" for="ch" forName="ParentAccent1" refType="w" fact="0.0283"/>
                  <dgm:constr type="t" for="ch" forName="ParentAccent1" refType="h" fact="0.5316"/>
                  <dgm:constr type="w" for="ch" forName="ParentAccent1" refType="w" fact="0.0283"/>
                  <dgm:constr type="h" for="ch" forName="ParentAccent1" refType="h" fact="0.0518"/>
                  <dgm:constr type="r" for="ch" forName="ParentAccent2" refType="w" fact="0.0801"/>
                  <dgm:constr type="t" for="ch" forName="ParentAccent2" refType="h" fact="0.5316"/>
                  <dgm:constr type="w" for="ch" forName="ParentAccent2" refType="w" fact="0.0283"/>
                  <dgm:constr type="h" for="ch" forName="ParentAccent2" refType="h" fact="0.0518"/>
                  <dgm:constr type="r" for="ch" forName="ParentAccent3" refType="w" fact="0.1318"/>
                  <dgm:constr type="t" for="ch" forName="ParentAccent3" refType="h" fact="0.5316"/>
                  <dgm:constr type="w" for="ch" forName="ParentAccent3" refType="w" fact="0.0283"/>
                  <dgm:constr type="h" for="ch" forName="ParentAccent3" refType="h" fact="0.0518"/>
                  <dgm:constr type="r" for="ch" forName="ParentAccent4" refType="w" fact="0.1836"/>
                  <dgm:constr type="t" for="ch" forName="ParentAccent4" refType="h" fact="0.5316"/>
                  <dgm:constr type="w" for="ch" forName="ParentAccent4" refType="w" fact="0.0283"/>
                  <dgm:constr type="h" for="ch" forName="ParentAccent4" refType="h" fact="0.0518"/>
                  <dgm:constr type="r" for="ch" forName="ParentAccent5" refType="w" fact="0.2354"/>
                  <dgm:constr type="t" for="ch" forName="ParentAccent5" refType="h" fact="0.5316"/>
                  <dgm:constr type="w" for="ch" forName="ParentAccent5" refType="w" fact="0.0283"/>
                  <dgm:constr type="h" for="ch" forName="ParentAccent5" refType="h" fact="0.0518"/>
                  <dgm:constr type="r" for="ch" forName="ParentAccent6" refType="w" fact="0.3154"/>
                  <dgm:constr type="t" for="ch" forName="ParentAccent6" refType="h" fact="0.5057"/>
                  <dgm:constr type="w" for="ch" forName="ParentAccent6" refType="w" fact="0.0566"/>
                  <dgm:constr type="h" for="ch" forName="ParentAccent6" refType="h" fact="0.1035"/>
                  <dgm:constr type="r" for="ch" forName="ParentAccent7" refType="w" fact="0.0744"/>
                  <dgm:constr type="t" for="ch" forName="ParentAccent7" refType="h" fact="0.4247"/>
                  <dgm:constr type="w" for="ch" forName="ParentAccent7" refType="w" fact="0.0283"/>
                  <dgm:constr type="h" for="ch" forName="ParentAccent7" refType="h" fact="0.0518"/>
                  <dgm:constr type="r" for="ch" forName="ParentAccent8" refType="w" fact="0.0744"/>
                  <dgm:constr type="t" for="ch" forName="ParentAccent8" refType="h" fact="0.6392"/>
                  <dgm:constr type="w" for="ch" forName="ParentAccent8" refType="w" fact="0.0283"/>
                  <dgm:constr type="h" for="ch" forName="ParentAccent8" refType="h" fact="0.0518"/>
                  <dgm:constr type="r" for="ch" forName="ParentAccent9" refType="w" fact="0.0491"/>
                  <dgm:constr type="t" for="ch" forName="ParentAccent9" refType="h" fact="0.4712"/>
                  <dgm:constr type="w" for="ch" forName="ParentAccent9" refType="w" fact="0.0283"/>
                  <dgm:constr type="h" for="ch" forName="ParentAccent9" refType="h" fact="0.0518"/>
                  <dgm:constr type="r" for="ch" forName="ParentAccent10" refType="w" fact="0.0475"/>
                  <dgm:constr type="t" for="ch" forName="ParentAccent10" refType="h" fact="0.593"/>
                  <dgm:constr type="w" for="ch" forName="ParentAccent10" refType="w" fact="0.0283"/>
                  <dgm:constr type="h" for="ch" forName="ParentAccent10" refType="h" fact="0.0518"/>
                  <dgm:constr type="r" for="ch" forName="Child4" refType="w" fact="0.9919"/>
                  <dgm:constr type="t" for="ch" forName="Child4" refType="h" fact="0.8184"/>
                  <dgm:constr type="w" for="ch" forName="Child4" refType="w" fact="0.3192"/>
                  <dgm:constr type="h" for="ch" forName="Child4" refType="h" fact="0.1294"/>
                  <dgm:constr type="r" for="ch" forName="Child3" refType="w"/>
                  <dgm:constr type="t" for="ch" forName="Child3" refType="h" fact="0.5547"/>
                  <dgm:constr type="w" for="ch" forName="Child3" refType="w" fact="0.297"/>
                  <dgm:constr type="h" for="ch" forName="Child3" refType="h" fact="0.1294"/>
                  <dgm:constr type="r" for="ch" forName="Child2" refType="w"/>
                  <dgm:constr type="t" for="ch" forName="Child2" refType="h" fact="0.2662"/>
                  <dgm:constr type="w" for="ch" forName="Child2" refType="w" fact="0.297"/>
                  <dgm:constr type="h" for="ch" forName="Child2" refType="h" fact="0.1294"/>
                  <dgm:constr type="r" for="ch" forName="Child1" refType="w" fact="0.9919"/>
                  <dgm:constr type="t" for="ch" forName="Child1" refType="h" fact="0"/>
                  <dgm:constr type="w" for="ch" forName="Child1" refType="w" fact="0.3192"/>
                  <dgm:constr type="h" for="ch" forName="Child1" refType="h" fact="0.1294"/>
                </dgm:constrLst>
              </dgm:if>
              <dgm:else name="Name20">
                <dgm:alg type="composite">
                  <dgm:param type="ar" val="1.3278"/>
                </dgm:alg>
                <dgm:constrLst>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Child2Accent1" refType="w" fact="0.6564"/>
                  <dgm:constr type="t" for="ch" forName="Child2Accent1" refType="h" fact="0.3184"/>
                  <dgm:constr type="w" for="ch" forName="Child2Accent1" refType="w" fact="0.0574"/>
                  <dgm:constr type="h" for="ch" forName="Child2Accent1" refType="h" fact="0.0763"/>
                  <dgm:constr type="r" for="ch" forName="Child2Accent2" refType="w" fact="0.6932"/>
                  <dgm:constr type="t" for="ch" forName="Child2Accent2" refType="h" fact="0.2781"/>
                  <dgm:constr type="w" for="ch" forName="Child2Accent2" refType="w" fact="0.0287"/>
                  <dgm:constr type="h" for="ch" forName="Child2Accent2" refType="h" fact="0.0381"/>
                  <dgm:constr type="r" for="ch" forName="Child2Accent3" refType="w" fact="0.7545"/>
                  <dgm:constr type="t" for="ch" forName="Child2Accent3" refType="h" fact="0.2781"/>
                  <dgm:constr type="w" for="ch" forName="Child2Accent3" refType="w" fact="0.0287"/>
                  <dgm:constr type="h" for="ch" forName="Child2Accent3" refType="h" fact="0.0381"/>
                  <dgm:constr type="r" for="ch" forName="Child2Accent4" refType="w" fact="0.8158"/>
                  <dgm:constr type="t" for="ch" forName="Child2Accent4" refType="h" fact="0.2781"/>
                  <dgm:constr type="w" for="ch" forName="Child2Accent4" refType="w" fact="0.0287"/>
                  <dgm:constr type="h" for="ch" forName="Child2Accent4" refType="h" fact="0.0381"/>
                  <dgm:constr type="r" for="ch" forName="Child2Accent5" refType="w" fact="0.8771"/>
                  <dgm:constr type="t" for="ch" forName="Child2Accent5" refType="h" fact="0.2781"/>
                  <dgm:constr type="w" for="ch" forName="Child2Accent5" refType="w" fact="0.0287"/>
                  <dgm:constr type="h" for="ch" forName="Child2Accent5" refType="h" fact="0.0381"/>
                  <dgm:constr type="r" for="ch" forName="Child2Accent6" refType="w" fact="0.9385"/>
                  <dgm:constr type="t" for="ch" forName="Child2Accent6" refType="h" fact="0.2781"/>
                  <dgm:constr type="w" for="ch" forName="Child2Accent6" refType="w" fact="0.0287"/>
                  <dgm:constr type="h" for="ch" forName="Child2Accent6" refType="h" fact="0.0381"/>
                  <dgm:constr type="r" for="ch" forName="Child2Accent7" refType="w" fact="0.9998"/>
                  <dgm:constr type="t" for="ch" forName="Child2Accent7" refType="h" fact="0.2781"/>
                  <dgm:constr type="w" for="ch" forName="Child2Accent7" refType="w" fact="0.0287"/>
                  <dgm:constr type="h" for="ch" forName="Child2Accent7" refType="h" fact="0.0381"/>
                  <dgm:constr type="r" for="ch" forName="Child3Accent1" refType="w" fact="0.716"/>
                  <dgm:constr type="t" for="ch" forName="Child3Accent1" refType="h" fact="0.5061"/>
                  <dgm:constr type="w" for="ch" forName="Child3Accent1" refType="w" fact="0.0574"/>
                  <dgm:constr type="h" for="ch" forName="Child3Accent1" refType="h" fact="0.0763"/>
                  <dgm:constr type="r" for="ch" forName="Child3Accent2" refType="w" fact="0.7728"/>
                  <dgm:constr type="t" for="ch" forName="Child3Accent2" refType="h" fact="0.5252"/>
                  <dgm:constr type="w" for="ch" forName="Child3Accent2" refType="w" fact="0.0287"/>
                  <dgm:constr type="h" for="ch" forName="Child3Accent2" refType="h" fact="0.0381"/>
                  <dgm:constr type="r" for="ch" forName="Child3Accent3" refType="w" fact="0.8295"/>
                  <dgm:constr type="t" for="ch" forName="Child3Accent3" refType="h" fact="0.5252"/>
                  <dgm:constr type="w" for="ch" forName="Child3Accent3" refType="w" fact="0.0287"/>
                  <dgm:constr type="h" for="ch" forName="Child3Accent3" refType="h" fact="0.0381"/>
                  <dgm:constr type="r" for="ch" forName="Child3Accent4" refType="w" fact="0.8863"/>
                  <dgm:constr type="t" for="ch" forName="Child3Accent4" refType="h" fact="0.5252"/>
                  <dgm:constr type="w" for="ch" forName="Child3Accent4" refType="w" fact="0.0287"/>
                  <dgm:constr type="h" for="ch" forName="Child3Accent4" refType="h" fact="0.0381"/>
                  <dgm:constr type="r" for="ch" forName="Child3Accent5" refType="w" fact="0.943"/>
                  <dgm:constr type="t" for="ch" forName="Child3Accent5" refType="h" fact="0.5252"/>
                  <dgm:constr type="w" for="ch" forName="Child3Accent5" refType="w" fact="0.0287"/>
                  <dgm:constr type="h" for="ch" forName="Child3Accent5" refType="h" fact="0.0381"/>
                  <dgm:constr type="r" for="ch" forName="Child3Accent6" refType="w" fact="0.9998"/>
                  <dgm:constr type="t" for="ch" forName="Child3Accent6" refType="h" fact="0.5252"/>
                  <dgm:constr type="w" for="ch" forName="Child3Accent6" refType="w" fact="0.0287"/>
                  <dgm:constr type="h" for="ch" forName="Child3Accent6" refType="h" fact="0.0381"/>
                  <dgm:constr type="r" for="ch" forName="Child3Accent7" refType="w" fact="0"/>
                  <dgm:constr type="t" for="ch" forName="Child3Accent7" refType="h" fact="0"/>
                  <dgm:constr type="w" for="ch" forName="Child3Accent7" refType="w" fact="0"/>
                  <dgm:constr type="h" for="ch" forName="Child3Accent7" refType="h" fact="0"/>
                  <dgm:constr type="r" for="ch" forName="Child4Accent1" refType="w" fact="0.6564"/>
                  <dgm:constr type="t" for="ch" forName="Child4Accent1" refType="h" fact="0.6908"/>
                  <dgm:constr type="w" for="ch" forName="Child4Accent1" refType="w" fact="0.0574"/>
                  <dgm:constr type="h" for="ch" forName="Child4Accent1" refType="h" fact="0.0763"/>
                  <dgm:constr type="r" for="ch" forName="Child4Accent2" refType="w" fact="0.6932"/>
                  <dgm:constr type="t" for="ch" forName="Child4Accent2" refType="h" fact="0.7684"/>
                  <dgm:constr type="w" for="ch" forName="Child4Accent2" refType="w" fact="0.0287"/>
                  <dgm:constr type="h" for="ch" forName="Child4Accent2" refType="h" fact="0.0381"/>
                  <dgm:constr type="r" for="ch" forName="Child4Accent3" refType="w" fact="0.7545"/>
                  <dgm:constr type="t" for="ch" forName="Child4Accent3" refType="h" fact="0.7684"/>
                  <dgm:constr type="w" for="ch" forName="Child4Accent3" refType="w" fact="0.0287"/>
                  <dgm:constr type="h" for="ch" forName="Child4Accent3" refType="h" fact="0.0381"/>
                  <dgm:constr type="r" for="ch" forName="Child4Accent4" refType="w" fact="0.8158"/>
                  <dgm:constr type="t" for="ch" forName="Child4Accent4" refType="h" fact="0.7684"/>
                  <dgm:constr type="w" for="ch" forName="Child4Accent4" refType="w" fact="0.0287"/>
                  <dgm:constr type="h" for="ch" forName="Child4Accent4" refType="h" fact="0.0381"/>
                  <dgm:constr type="r" for="ch" forName="Child4Accent5" refType="w" fact="0.8771"/>
                  <dgm:constr type="t" for="ch" forName="Child4Accent5" refType="h" fact="0.7684"/>
                  <dgm:constr type="w" for="ch" forName="Child4Accent5" refType="w" fact="0.0287"/>
                  <dgm:constr type="h" for="ch" forName="Child4Accent5" refType="h" fact="0.0381"/>
                  <dgm:constr type="r" for="ch" forName="Child4Accent6" refType="w" fact="0.9385"/>
                  <dgm:constr type="t" for="ch" forName="Child4Accent6" refType="h" fact="0.7684"/>
                  <dgm:constr type="w" for="ch" forName="Child4Accent6" refType="w" fact="0.0287"/>
                  <dgm:constr type="h" for="ch" forName="Child4Accent6" refType="h" fact="0.0381"/>
                  <dgm:constr type="r" for="ch" forName="Child4Accent7" refType="w" fact="0.9998"/>
                  <dgm:constr type="t" for="ch" forName="Child4Accent7" refType="h" fact="0.7684"/>
                  <dgm:constr type="w" for="ch" forName="Child4Accent7" refType="w" fact="0.0287"/>
                  <dgm:constr type="h" for="ch" forName="Child4Accent7" refType="h" fact="0.0381"/>
                  <dgm:constr type="r" for="ch" forName="Child4Accent8" refType="w" fact="0"/>
                  <dgm:constr type="t" for="ch" forName="Child4Accent8" refType="h" fact="0"/>
                  <dgm:constr type="w" for="ch" forName="Child4Accent8" refType="w" fact="0"/>
                  <dgm:constr type="h" for="ch" forName="Child4Accent8" refType="h" fact="0"/>
                  <dgm:constr type="r" for="ch" forName="ParentAccent1" refType="w" fact="0.0287"/>
                  <dgm:constr type="t" for="ch" forName="ParentAccent1" refType="h" fact="0.5252"/>
                  <dgm:constr type="w" for="ch" forName="ParentAccent1" refType="w" fact="0.0287"/>
                  <dgm:constr type="h" for="ch" forName="ParentAccent1" refType="h" fact="0.0381"/>
                  <dgm:constr type="r" for="ch" forName="ParentAccent2" refType="w" fact="0.0813"/>
                  <dgm:constr type="t" for="ch" forName="ParentAccent2" refType="h" fact="0.5252"/>
                  <dgm:constr type="w" for="ch" forName="ParentAccent2" refType="w" fact="0.0287"/>
                  <dgm:constr type="h" for="ch" forName="ParentAccent2" refType="h" fact="0.0381"/>
                  <dgm:constr type="r" for="ch" forName="ParentAccent3" refType="w" fact="0.1339"/>
                  <dgm:constr type="t" for="ch" forName="ParentAccent3" refType="h" fact="0.5252"/>
                  <dgm:constr type="w" for="ch" forName="ParentAccent3" refType="w" fact="0.0287"/>
                  <dgm:constr type="h" for="ch" forName="ParentAccent3" refType="h" fact="0.0381"/>
                  <dgm:constr type="r" for="ch" forName="ParentAccent4" refType="w" fact="0.1864"/>
                  <dgm:constr type="t" for="ch" forName="ParentAccent4" refType="h" fact="0.5252"/>
                  <dgm:constr type="w" for="ch" forName="ParentAccent4" refType="w" fact="0.0287"/>
                  <dgm:constr type="h" for="ch" forName="ParentAccent4" refType="h" fact="0.0381"/>
                  <dgm:constr type="r" for="ch" forName="ParentAccent5" refType="w" fact="0.239"/>
                  <dgm:constr type="t" for="ch" forName="ParentAccent5" refType="h" fact="0.5252"/>
                  <dgm:constr type="w" for="ch" forName="ParentAccent5" refType="w" fact="0.0287"/>
                  <dgm:constr type="h" for="ch" forName="ParentAccent5" refType="h" fact="0.0381"/>
                  <dgm:constr type="r" for="ch" forName="ParentAccent6" refType="w" fact="0.3203"/>
                  <dgm:constr type="t" for="ch" forName="ParentAccent6" refType="h" fact="0.5061"/>
                  <dgm:constr type="w" for="ch" forName="ParentAccent6" refType="w" fact="0.0574"/>
                  <dgm:constr type="h" for="ch" forName="ParentAccent6" refType="h" fact="0.0763"/>
                  <dgm:constr type="r" for="ch" forName="ParentAccent7" refType="w" fact="0.0755"/>
                  <dgm:constr type="t" for="ch" forName="ParentAccent7" refType="h" fact="0.4464"/>
                  <dgm:constr type="w" for="ch" forName="ParentAccent7" refType="w" fact="0.0287"/>
                  <dgm:constr type="h" for="ch" forName="ParentAccent7" refType="h" fact="0.0381"/>
                  <dgm:constr type="r" for="ch" forName="ParentAccent8" refType="w" fact="0.0755"/>
                  <dgm:constr type="t" for="ch" forName="ParentAccent8" refType="h" fact="0.6045"/>
                  <dgm:constr type="w" for="ch" forName="ParentAccent8" refType="w" fact="0.0287"/>
                  <dgm:constr type="h" for="ch" forName="ParentAccent8" refType="h" fact="0.0381"/>
                  <dgm:constr type="r" for="ch" forName="ParentAccent9" refType="w" fact="0.0499"/>
                  <dgm:constr type="t" for="ch" forName="ParentAccent9" refType="h" fact="0.4807"/>
                  <dgm:constr type="w" for="ch" forName="ParentAccent9" refType="w" fact="0.0287"/>
                  <dgm:constr type="h" for="ch" forName="ParentAccent9" refType="h" fact="0.0381"/>
                  <dgm:constr type="r" for="ch" forName="ParentAccent10" refType="w" fact="0.0482"/>
                  <dgm:constr type="t" for="ch" forName="ParentAccent10" refType="h" fact="0.5705"/>
                  <dgm:constr type="w" for="ch" forName="ParentAccent10" refType="w" fact="0.0287"/>
                  <dgm:constr type="h" for="ch" forName="ParentAccent10" refType="h" fact="0.0381"/>
                  <dgm:constr type="r" for="ch" forName="Child1Accent1" refType="w" fact="0.5181"/>
                  <dgm:constr type="t" for="ch" forName="Child1Accent1" refType="h" fact="0.2457"/>
                  <dgm:constr type="w" for="ch" forName="Child1Accent1" refType="w" fact="0.0574"/>
                  <dgm:constr type="h" for="ch" forName="Child1Accent1" refType="h" fact="0.0763"/>
                  <dgm:constr type="r" for="ch" forName="Child1Accent2" refType="w" fact="0.5542"/>
                  <dgm:constr type="t" for="ch" forName="Child1Accent2" refType="h" fact="0.2004"/>
                  <dgm:constr type="w" for="ch" forName="Child1Accent2" refType="w" fact="0.0287"/>
                  <dgm:constr type="h" for="ch" forName="Child1Accent2" refType="h" fact="0.0381"/>
                  <dgm:constr type="r" for="ch" forName="Child1Accent3" refType="w" fact="0.5946"/>
                  <dgm:constr type="t" for="ch" forName="Child1Accent3" refType="h" fact="0.1445"/>
                  <dgm:constr type="w" for="ch" forName="Child1Accent3" refType="w" fact="0.0287"/>
                  <dgm:constr type="h" for="ch" forName="Child1Accent3" refType="h" fact="0.0381"/>
                  <dgm:constr type="r" for="ch" forName="Child1Accent4" refType="w" fact="0.6347"/>
                  <dgm:constr type="t" for="ch" forName="Child1Accent4" refType="h" fact="0.097"/>
                  <dgm:constr type="w" for="ch" forName="Child1Accent4" refType="w" fact="0.0287"/>
                  <dgm:constr type="h" for="ch" forName="Child1Accent4" refType="h" fact="0.0381"/>
                  <dgm:constr type="r" for="ch" forName="Child1Accent5" refType="w" fact="0.696"/>
                  <dgm:constr type="t" for="ch" forName="Child1Accent5" refType="h" fact="0.097"/>
                  <dgm:constr type="w" for="ch" forName="Child1Accent5" refType="w" fact="0.0287"/>
                  <dgm:constr type="h" for="ch" forName="Child1Accent5" refType="h" fact="0.0381"/>
                  <dgm:constr type="r" for="ch" forName="Child1Accent6" refType="w" fact="0.7574"/>
                  <dgm:constr type="t" for="ch" forName="Child1Accent6" refType="h" fact="0.097"/>
                  <dgm:constr type="w" for="ch" forName="Child1Accent6" refType="w" fact="0.0287"/>
                  <dgm:constr type="h" for="ch" forName="Child1Accent6" refType="h" fact="0.0381"/>
                  <dgm:constr type="r" for="ch" forName="Child1Accent7" refType="w" fact="0.8187"/>
                  <dgm:constr type="t" for="ch" forName="Child1Accent7" refType="h" fact="0.097"/>
                  <dgm:constr type="w" for="ch" forName="Child1Accent7" refType="w" fact="0.0287"/>
                  <dgm:constr type="h" for="ch" forName="Child1Accent7" refType="h" fact="0.0381"/>
                  <dgm:constr type="r" for="ch" forName="Child1Accent8" refType="w" fact="0.88"/>
                  <dgm:constr type="t" for="ch" forName="Child1Accent8" refType="h" fact="0.097"/>
                  <dgm:constr type="w" for="ch" forName="Child1Accent8" refType="w" fact="0.0287"/>
                  <dgm:constr type="h" for="ch" forName="Child1Accent8" refType="h" fact="0.0381"/>
                  <dgm:constr type="r" for="ch" forName="Child1Accent9" refType="w" fact="0.9413"/>
                  <dgm:constr type="t" for="ch" forName="Child1Accent9" refType="h" fact="0.097"/>
                  <dgm:constr type="w" for="ch" forName="Child1Accent9" refType="w" fact="0.0287"/>
                  <dgm:constr type="h" for="ch" forName="Child1Accent9" refType="h" fact="0.0381"/>
                  <dgm:constr type="r" for="ch" forName="Child5Accent1" refType="w" fact="0.5181"/>
                  <dgm:constr type="t" for="ch" forName="Child5Accent1" refType="h" fact="0.7601"/>
                  <dgm:constr type="w" for="ch" forName="Child5Accent1" refType="w" fact="0.0574"/>
                  <dgm:constr type="h" for="ch" forName="Child5Accent1" refType="h" fact="0.0763"/>
                  <dgm:constr type="r" for="ch" forName="Child5Accent2" refType="w" fact="0.547"/>
                  <dgm:constr type="t" for="ch" forName="Child5Accent2" refType="h" fact="0.8375"/>
                  <dgm:constr type="w" for="ch" forName="Child5Accent2" refType="w" fact="0.0287"/>
                  <dgm:constr type="h" for="ch" forName="Child5Accent2" refType="h" fact="0.0381"/>
                  <dgm:constr type="r" for="ch" forName="Child5Accent3" refType="w" fact="0.5882"/>
                  <dgm:constr type="t" for="ch" forName="Child5Accent3" refType="h" fact="0.8991"/>
                  <dgm:constr type="w" for="ch" forName="Child5Accent3" refType="w" fact="0.0287"/>
                  <dgm:constr type="h" for="ch" forName="Child5Accent3" refType="h" fact="0.0381"/>
                  <dgm:constr type="r" for="ch" forName="Child5Accent4" refType="w" fact="0.6347"/>
                  <dgm:constr type="t" for="ch" forName="Child5Accent4" refType="h" fact="0.9619"/>
                  <dgm:constr type="w" for="ch" forName="Child5Accent4" refType="w" fact="0.0287"/>
                  <dgm:constr type="h" for="ch" forName="Child5Accent4" refType="h" fact="0.0381"/>
                  <dgm:constr type="r" for="ch" forName="Child5Accent5" refType="w" fact="0.696"/>
                  <dgm:constr type="t" for="ch" forName="Child5Accent5" refType="h" fact="0.9619"/>
                  <dgm:constr type="w" for="ch" forName="Child5Accent5" refType="w" fact="0.0287"/>
                  <dgm:constr type="h" for="ch" forName="Child5Accent5" refType="h" fact="0.0381"/>
                  <dgm:constr type="r" for="ch" forName="Child5Accent6" refType="w" fact="0.7574"/>
                  <dgm:constr type="t" for="ch" forName="Child5Accent6" refType="h" fact="0.9619"/>
                  <dgm:constr type="w" for="ch" forName="Child5Accent6" refType="w" fact="0.0287"/>
                  <dgm:constr type="h" for="ch" forName="Child5Accent6" refType="h" fact="0.0381"/>
                  <dgm:constr type="r" for="ch" forName="Child5Accent7" refType="w" fact="0.8187"/>
                  <dgm:constr type="t" for="ch" forName="Child5Accent7" refType="h" fact="0.9619"/>
                  <dgm:constr type="w" for="ch" forName="Child5Accent7" refType="w" fact="0.0287"/>
                  <dgm:constr type="h" for="ch" forName="Child5Accent7" refType="h" fact="0.0381"/>
                  <dgm:constr type="r" for="ch" forName="Child5Accent8" refType="w" fact="0.88"/>
                  <dgm:constr type="t" for="ch" forName="Child5Accent8" refType="h" fact="0.9619"/>
                  <dgm:constr type="w" for="ch" forName="Child5Accent8" refType="w" fact="0.0287"/>
                  <dgm:constr type="h" for="ch" forName="Child5Accent8" refType="h" fact="0.0381"/>
                  <dgm:constr type="r" for="ch" forName="Child5Accent9" refType="w" fact="0.9423"/>
                  <dgm:constr type="t" for="ch" forName="Child5Accent9" refType="h" fact="0.9619"/>
                  <dgm:constr type="w" for="ch" forName="Child5Accent9" refType="w" fact="0.0287"/>
                  <dgm:constr type="h" for="ch" forName="Child5Accent9" refType="h" fact="0.0381"/>
                  <dgm:constr type="r" for="ch" forName="Child5" refType="w" fact="0.9419"/>
                  <dgm:constr type="t" for="ch" forName="Child5" refType="h" fact="0.8635"/>
                  <dgm:constr type="w" for="ch" forName="Child5" refType="w" fact="0.3364"/>
                  <dgm:constr type="h" for="ch" forName="Child5" refType="h" fact="0.0981"/>
                  <dgm:constr type="r" for="ch" forName="Child4" refType="w"/>
                  <dgm:constr type="t" for="ch" forName="Child4" refType="h" fact="0.6701"/>
                  <dgm:constr type="w" for="ch" forName="Child4" refType="w" fact="0.3364"/>
                  <dgm:constr type="h" for="ch" forName="Child4" refType="h" fact="0.0981"/>
                  <dgm:constr type="r" for="ch" forName="Child3" refType="w"/>
                  <dgm:constr type="t" for="ch" forName="Child3" refType="h" fact="0.4276"/>
                  <dgm:constr type="w" for="ch" forName="Child3" refType="w" fact="0.2544"/>
                  <dgm:constr type="h" for="ch" forName="Child3" refType="h" fact="0.0981"/>
                  <dgm:constr type="r" for="ch" forName="Child2" refType="w"/>
                  <dgm:constr type="t" for="ch" forName="Child2" refType="h" fact="0.1798"/>
                  <dgm:constr type="w" for="ch" forName="Child2" refType="w" fact="0.3364"/>
                  <dgm:constr type="h" for="ch" forName="Child2" refType="h" fact="0.0981"/>
                  <dgm:constr type="r" for="ch" forName="Child1" refType="w" fact="0.9419"/>
                  <dgm:constr type="t" for="ch" forName="Child1" refType="h" fact="0"/>
                  <dgm:constr type="w" for="ch" forName="Child1" refType="w" fact="0.3364"/>
                  <dgm:constr type="h" for="ch" forName="Child1" refType="h" fact="0.0981"/>
                  <dgm:constr type="r" for="ch" forName="Parent" refType="w" fact="0.6347"/>
                  <dgm:constr type="t" for="ch" forName="Parent" refType="h" fact="0.3513"/>
                  <dgm:constr type="w" for="ch" forName="Parent" refType="w" fact="0.2906"/>
                  <dgm:constr type="h" for="ch" forName="Parent" refType="h" fact="0.3859"/>
                </dgm:constrLst>
              </dgm:else>
            </dgm:choose>
          </dgm:else>
        </dgm:choose>
        <dgm:layoutNode name="ParentAccent1" styleLbl="alignNode1">
          <dgm:alg type="sp"/>
          <dgm:shape xmlns:r="http://schemas.openxmlformats.org/officeDocument/2006/relationships" type="ellipse" r:blip="">
            <dgm:adjLst/>
          </dgm:shape>
          <dgm:presOf/>
        </dgm:layoutNode>
        <dgm:layoutNode name="ParentAccent2" styleLbl="alignNode1">
          <dgm:alg type="sp"/>
          <dgm:shape xmlns:r="http://schemas.openxmlformats.org/officeDocument/2006/relationships" type="ellipse" r:blip="">
            <dgm:adjLst/>
          </dgm:shape>
          <dgm:presOf/>
        </dgm:layoutNode>
        <dgm:layoutNode name="ParentAccent3" styleLbl="alignNode1">
          <dgm:alg type="sp"/>
          <dgm:shape xmlns:r="http://schemas.openxmlformats.org/officeDocument/2006/relationships" type="ellipse" r:blip="">
            <dgm:adjLst/>
          </dgm:shape>
          <dgm:presOf/>
        </dgm:layoutNode>
        <dgm:layoutNode name="ParentAccent4" styleLbl="alignNode1">
          <dgm:alg type="sp"/>
          <dgm:shape xmlns:r="http://schemas.openxmlformats.org/officeDocument/2006/relationships" type="ellipse" r:blip="">
            <dgm:adjLst/>
          </dgm:shape>
          <dgm:presOf/>
        </dgm:layoutNode>
        <dgm:layoutNode name="ParentAccent5" styleLbl="alignNode1">
          <dgm:alg type="sp"/>
          <dgm:shape xmlns:r="http://schemas.openxmlformats.org/officeDocument/2006/relationships" type="ellipse" r:blip="">
            <dgm:adjLst/>
          </dgm:shape>
          <dgm:presOf/>
        </dgm:layoutNode>
        <dgm:layoutNode name="ParentAccent6" styleLbl="alignNode1">
          <dgm:alg type="sp"/>
          <dgm:shape xmlns:r="http://schemas.openxmlformats.org/officeDocument/2006/relationships" type="ellipse" r:blip="">
            <dgm:adjLst/>
          </dgm:shape>
          <dgm:presOf/>
        </dgm:layoutNode>
        <dgm:layoutNode name="ParentAccent7" styleLbl="alignNode1">
          <dgm:alg type="sp"/>
          <dgm:shape xmlns:r="http://schemas.openxmlformats.org/officeDocument/2006/relationships" type="ellipse" r:blip="">
            <dgm:adjLst/>
          </dgm:shape>
          <dgm:presOf/>
        </dgm:layoutNode>
        <dgm:layoutNode name="ParentAccent8" styleLbl="alignNode1">
          <dgm:alg type="sp"/>
          <dgm:shape xmlns:r="http://schemas.openxmlformats.org/officeDocument/2006/relationships" type="ellipse" r:blip="">
            <dgm:adjLst/>
          </dgm:shape>
          <dgm:presOf/>
        </dgm:layoutNode>
        <dgm:layoutNode name="ParentAccent9" styleLbl="alignNode1">
          <dgm:alg type="sp"/>
          <dgm:shape xmlns:r="http://schemas.openxmlformats.org/officeDocument/2006/relationships" type="ellipse" r:blip="">
            <dgm:adjLst/>
          </dgm:shape>
          <dgm:presOf/>
        </dgm:layoutNode>
        <dgm:layoutNode name="ParentAccent10" styleLbl="alignNode1">
          <dgm:alg type="sp"/>
          <dgm:shape xmlns:r="http://schemas.openxmlformats.org/officeDocument/2006/relationships" type="ellipse" r:blip="">
            <dgm:adjLst/>
          </dgm:shape>
          <dgm:presOf/>
        </dgm:layoutNode>
        <dgm:layoutNode name="Parent" styleLbl="alignNode1">
          <dgm:varLst>
            <dgm:chMax val="5"/>
            <dgm:chPref val="3"/>
            <dgm:bulletEnabled val="1"/>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name="Name21" axis="ch" ptType="node" cnt="1">
          <dgm:layoutNode name="Child1Accent1" styleLbl="alignNode1">
            <dgm:alg type="sp"/>
            <dgm:shape xmlns:r="http://schemas.openxmlformats.org/officeDocument/2006/relationships" type="ellipse" r:blip="">
              <dgm:adjLst/>
            </dgm:shape>
            <dgm:presOf/>
          </dgm:layoutNode>
          <dgm:layoutNode name="Child1Accent2" styleLbl="alignNode1">
            <dgm:alg type="sp"/>
            <dgm:shape xmlns:r="http://schemas.openxmlformats.org/officeDocument/2006/relationships" type="ellipse" r:blip="">
              <dgm:adjLst/>
            </dgm:shape>
            <dgm:presOf/>
          </dgm:layoutNode>
          <dgm:layoutNode name="Child1Accent3" styleLbl="alignNode1">
            <dgm:alg type="sp"/>
            <dgm:shape xmlns:r="http://schemas.openxmlformats.org/officeDocument/2006/relationships" type="ellipse" r:blip="">
              <dgm:adjLst/>
            </dgm:shape>
            <dgm:presOf/>
          </dgm:layoutNode>
          <dgm:layoutNode name="Child1Accent4" styleLbl="alignNode1">
            <dgm:alg type="sp"/>
            <dgm:shape xmlns:r="http://schemas.openxmlformats.org/officeDocument/2006/relationships" type="ellipse" r:blip="">
              <dgm:adjLst/>
            </dgm:shape>
            <dgm:presOf/>
          </dgm:layoutNode>
          <dgm:layoutNode name="Child1Accent5" styleLbl="alignNode1">
            <dgm:alg type="sp"/>
            <dgm:shape xmlns:r="http://schemas.openxmlformats.org/officeDocument/2006/relationships" type="ellipse" r:blip="">
              <dgm:adjLst/>
            </dgm:shape>
            <dgm:presOf/>
          </dgm:layoutNode>
          <dgm:layoutNode name="Child1Accent6" styleLbl="alignNode1">
            <dgm:alg type="sp"/>
            <dgm:shape xmlns:r="http://schemas.openxmlformats.org/officeDocument/2006/relationships" type="ellipse" r:blip="">
              <dgm:adjLst/>
            </dgm:shape>
            <dgm:presOf/>
          </dgm:layoutNode>
          <dgm:layoutNode name="Child1Accent7" styleLbl="alignNode1">
            <dgm:alg type="sp"/>
            <dgm:shape xmlns:r="http://schemas.openxmlformats.org/officeDocument/2006/relationships" type="ellipse" r:blip="">
              <dgm:adjLst/>
            </dgm:shape>
            <dgm:presOf/>
          </dgm:layoutNode>
          <dgm:layoutNode name="Child1Accent8" styleLbl="alignNode1">
            <dgm:alg type="sp"/>
            <dgm:shape xmlns:r="http://schemas.openxmlformats.org/officeDocument/2006/relationships" type="ellipse" r:blip="">
              <dgm:adjLst/>
            </dgm:shape>
            <dgm:presOf/>
          </dgm:layoutNode>
          <dgm:layoutNode name="Child1Accent9" styleLbl="alignNode1">
            <dgm:alg type="sp"/>
            <dgm:shape xmlns:r="http://schemas.openxmlformats.org/officeDocument/2006/relationships" type="ellipse" r:blip="">
              <dgm:adjLst/>
            </dgm:shape>
            <dgm:presOf/>
          </dgm:layoutNode>
          <dgm:layoutNode name="Child1"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2" axis="ch" ptType="node" st="2" cnt="1">
          <dgm:layoutNode name="Child2Accent1" styleLbl="alignNode1">
            <dgm:alg type="sp"/>
            <dgm:shape xmlns:r="http://schemas.openxmlformats.org/officeDocument/2006/relationships" type="ellipse" r:blip="">
              <dgm:adjLst/>
            </dgm:shape>
            <dgm:presOf/>
          </dgm:layoutNode>
          <dgm:layoutNode name="Child2Accent2" styleLbl="alignNode1">
            <dgm:alg type="sp"/>
            <dgm:shape xmlns:r="http://schemas.openxmlformats.org/officeDocument/2006/relationships" type="ellipse" r:blip="">
              <dgm:adjLst/>
            </dgm:shape>
            <dgm:presOf/>
          </dgm:layoutNode>
          <dgm:layoutNode name="Child2Accent3" styleLbl="alignNode1">
            <dgm:alg type="sp"/>
            <dgm:shape xmlns:r="http://schemas.openxmlformats.org/officeDocument/2006/relationships" type="ellipse" r:blip="">
              <dgm:adjLst/>
            </dgm:shape>
            <dgm:presOf/>
          </dgm:layoutNode>
          <dgm:layoutNode name="Child2Accent4" styleLbl="alignNode1">
            <dgm:alg type="sp"/>
            <dgm:shape xmlns:r="http://schemas.openxmlformats.org/officeDocument/2006/relationships" type="ellipse" r:blip="">
              <dgm:adjLst/>
            </dgm:shape>
            <dgm:presOf/>
          </dgm:layoutNode>
          <dgm:layoutNode name="Child2Accent5" styleLbl="alignNode1">
            <dgm:alg type="sp"/>
            <dgm:shape xmlns:r="http://schemas.openxmlformats.org/officeDocument/2006/relationships" type="ellipse" r:blip="">
              <dgm:adjLst/>
            </dgm:shape>
            <dgm:presOf/>
          </dgm:layoutNode>
          <dgm:layoutNode name="Child2Accent6" styleLbl="alignNode1">
            <dgm:alg type="sp"/>
            <dgm:shape xmlns:r="http://schemas.openxmlformats.org/officeDocument/2006/relationships" type="ellipse" r:blip="">
              <dgm:adjLst/>
            </dgm:shape>
            <dgm:presOf/>
          </dgm:layoutNode>
          <dgm:layoutNode name="Child2Accent7" styleLbl="alignNode1">
            <dgm:alg type="sp"/>
            <dgm:shape xmlns:r="http://schemas.openxmlformats.org/officeDocument/2006/relationships" type="ellipse" r:blip="">
              <dgm:adjLst/>
            </dgm:shape>
            <dgm:presOf/>
          </dgm:layoutNode>
          <dgm:layoutNode name="Child2"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3" axis="ch" ptType="node" st="3" cnt="1">
          <dgm:layoutNode name="Child3Accent1" styleLbl="alignNode1">
            <dgm:alg type="sp"/>
            <dgm:shape xmlns:r="http://schemas.openxmlformats.org/officeDocument/2006/relationships" type="ellipse" r:blip="">
              <dgm:adjLst/>
            </dgm:shape>
            <dgm:presOf/>
          </dgm:layoutNode>
          <dgm:layoutNode name="Child3Accent2" styleLbl="alignNode1">
            <dgm:alg type="sp"/>
            <dgm:shape xmlns:r="http://schemas.openxmlformats.org/officeDocument/2006/relationships" type="ellipse" r:blip="">
              <dgm:adjLst/>
            </dgm:shape>
            <dgm:presOf/>
          </dgm:layoutNode>
          <dgm:layoutNode name="Child3Accent3" styleLbl="alignNode1">
            <dgm:alg type="sp"/>
            <dgm:shape xmlns:r="http://schemas.openxmlformats.org/officeDocument/2006/relationships" type="ellipse" r:blip="">
              <dgm:adjLst/>
            </dgm:shape>
            <dgm:presOf/>
          </dgm:layoutNode>
          <dgm:layoutNode name="Child3Accent4" styleLbl="alignNode1">
            <dgm:alg type="sp"/>
            <dgm:shape xmlns:r="http://schemas.openxmlformats.org/officeDocument/2006/relationships" type="ellipse" r:blip="">
              <dgm:adjLst/>
            </dgm:shape>
            <dgm:presOf/>
          </dgm:layoutNode>
          <dgm:layoutNode name="Child3Accent5" styleLbl="alignNode1">
            <dgm:alg type="sp"/>
            <dgm:shape xmlns:r="http://schemas.openxmlformats.org/officeDocument/2006/relationships" type="ellipse" r:blip="">
              <dgm:adjLst/>
            </dgm:shape>
            <dgm:presOf/>
          </dgm:layoutNode>
          <dgm:layoutNode name="Child3Accent6" styleLbl="alignNode1">
            <dgm:alg type="sp"/>
            <dgm:shape xmlns:r="http://schemas.openxmlformats.org/officeDocument/2006/relationships" type="ellipse" r:blip="">
              <dgm:adjLst/>
            </dgm:shape>
            <dgm:presOf/>
          </dgm:layoutNode>
          <dgm:layoutNode name="Child3Accent7" styleLbl="alignNode1">
            <dgm:alg type="sp"/>
            <dgm:shape xmlns:r="http://schemas.openxmlformats.org/officeDocument/2006/relationships" type="ellipse" r:blip="">
              <dgm:adjLst/>
            </dgm:shape>
            <dgm:presOf/>
          </dgm:layoutNode>
          <dgm:layoutNode name="Child3"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4" axis="ch" ptType="node" st="4" cnt="1">
          <dgm:layoutNode name="Child4Accent1" styleLbl="alignNode1">
            <dgm:alg type="sp"/>
            <dgm:shape xmlns:r="http://schemas.openxmlformats.org/officeDocument/2006/relationships" type="ellipse" r:blip="">
              <dgm:adjLst/>
            </dgm:shape>
            <dgm:presOf/>
          </dgm:layoutNode>
          <dgm:layoutNode name="Child4Accent2" styleLbl="alignNode1">
            <dgm:alg type="sp"/>
            <dgm:shape xmlns:r="http://schemas.openxmlformats.org/officeDocument/2006/relationships" type="ellipse" r:blip="">
              <dgm:adjLst/>
            </dgm:shape>
            <dgm:presOf/>
          </dgm:layoutNode>
          <dgm:layoutNode name="Child4Accent3" styleLbl="alignNode1">
            <dgm:alg type="sp"/>
            <dgm:shape xmlns:r="http://schemas.openxmlformats.org/officeDocument/2006/relationships" type="ellipse" r:blip="">
              <dgm:adjLst/>
            </dgm:shape>
            <dgm:presOf/>
          </dgm:layoutNode>
          <dgm:layoutNode name="Child4Accent4" styleLbl="alignNode1">
            <dgm:alg type="sp"/>
            <dgm:shape xmlns:r="http://schemas.openxmlformats.org/officeDocument/2006/relationships" type="ellipse" r:blip="">
              <dgm:adjLst/>
            </dgm:shape>
            <dgm:presOf/>
          </dgm:layoutNode>
          <dgm:layoutNode name="Child4Accent5" styleLbl="alignNode1">
            <dgm:alg type="sp"/>
            <dgm:shape xmlns:r="http://schemas.openxmlformats.org/officeDocument/2006/relationships" type="ellipse" r:blip="">
              <dgm:adjLst/>
            </dgm:shape>
            <dgm:presOf/>
          </dgm:layoutNode>
          <dgm:layoutNode name="Child4Accent6" styleLbl="alignNode1">
            <dgm:alg type="sp"/>
            <dgm:shape xmlns:r="http://schemas.openxmlformats.org/officeDocument/2006/relationships" type="ellipse" r:blip="">
              <dgm:adjLst/>
            </dgm:shape>
            <dgm:presOf/>
          </dgm:layoutNode>
          <dgm:layoutNode name="Child4Accent7" styleLbl="alignNode1">
            <dgm:alg type="sp"/>
            <dgm:shape xmlns:r="http://schemas.openxmlformats.org/officeDocument/2006/relationships" type="ellipse" r:blip="">
              <dgm:adjLst/>
            </dgm:shape>
            <dgm:presOf/>
          </dgm:layoutNode>
          <dgm:layoutNode name="Child4Accent8" styleLbl="alignNode1">
            <dgm:alg type="sp"/>
            <dgm:shape xmlns:r="http://schemas.openxmlformats.org/officeDocument/2006/relationships" type="ellipse" r:blip="">
              <dgm:adjLst/>
            </dgm:shape>
            <dgm:presOf/>
          </dgm:layoutNode>
          <dgm:layoutNode name="Child4"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forEach name="Name25" axis="ch" ptType="node" st="5" cnt="1">
          <dgm:layoutNode name="Child5Accent1" styleLbl="alignNode1">
            <dgm:alg type="sp"/>
            <dgm:shape xmlns:r="http://schemas.openxmlformats.org/officeDocument/2006/relationships" type="ellipse" r:blip="">
              <dgm:adjLst/>
            </dgm:shape>
            <dgm:presOf/>
          </dgm:layoutNode>
          <dgm:layoutNode name="Child5Accent2" styleLbl="alignNode1">
            <dgm:alg type="sp"/>
            <dgm:shape xmlns:r="http://schemas.openxmlformats.org/officeDocument/2006/relationships" type="ellipse" r:blip="">
              <dgm:adjLst/>
            </dgm:shape>
            <dgm:presOf/>
          </dgm:layoutNode>
          <dgm:layoutNode name="Child5Accent3" styleLbl="alignNode1">
            <dgm:alg type="sp"/>
            <dgm:shape xmlns:r="http://schemas.openxmlformats.org/officeDocument/2006/relationships" type="ellipse" r:blip="">
              <dgm:adjLst/>
            </dgm:shape>
            <dgm:presOf/>
          </dgm:layoutNode>
          <dgm:layoutNode name="Child5Accent4" styleLbl="alignNode1">
            <dgm:alg type="sp"/>
            <dgm:shape xmlns:r="http://schemas.openxmlformats.org/officeDocument/2006/relationships" type="ellipse" r:blip="">
              <dgm:adjLst/>
            </dgm:shape>
            <dgm:presOf/>
          </dgm:layoutNode>
          <dgm:layoutNode name="Child5Accent5" styleLbl="alignNode1">
            <dgm:alg type="sp"/>
            <dgm:shape xmlns:r="http://schemas.openxmlformats.org/officeDocument/2006/relationships" type="ellipse" r:blip="">
              <dgm:adjLst/>
            </dgm:shape>
            <dgm:presOf/>
          </dgm:layoutNode>
          <dgm:layoutNode name="Child5Accent6" styleLbl="alignNode1">
            <dgm:alg type="sp"/>
            <dgm:shape xmlns:r="http://schemas.openxmlformats.org/officeDocument/2006/relationships" type="ellipse" r:blip="">
              <dgm:adjLst/>
            </dgm:shape>
            <dgm:presOf/>
          </dgm:layoutNode>
          <dgm:layoutNode name="Child5Accent7" styleLbl="alignNode1">
            <dgm:alg type="sp"/>
            <dgm:shape xmlns:r="http://schemas.openxmlformats.org/officeDocument/2006/relationships" type="ellipse" r:blip="">
              <dgm:adjLst/>
            </dgm:shape>
            <dgm:presOf/>
          </dgm:layoutNode>
          <dgm:layoutNode name="Child5Accent8" styleLbl="alignNode1">
            <dgm:alg type="sp"/>
            <dgm:shape xmlns:r="http://schemas.openxmlformats.org/officeDocument/2006/relationships" type="ellipse" r:blip="">
              <dgm:adjLst/>
            </dgm:shape>
            <dgm:presOf/>
          </dgm:layoutNode>
          <dgm:layoutNode name="Child5Accent9" styleLbl="alignNode1">
            <dgm:alg type="sp"/>
            <dgm:shape xmlns:r="http://schemas.openxmlformats.org/officeDocument/2006/relationships" type="ellipse" r:blip="">
              <dgm:adjLst/>
            </dgm:shape>
            <dgm:presOf/>
          </dgm:layoutNode>
          <dgm:layoutNode name="Child5" styleLbl="revTx">
            <dgm:varLst>
              <dgm:chMax/>
              <dgm:chPref val="0"/>
              <dgm:bulletEnabled val="1"/>
            </dgm:varLst>
            <dgm:alg type="tx">
              <dgm:param type="parTxLTRAlign" val="l"/>
              <dgm:param type="txAnchorVert" val="b"/>
              <dgm:param type="txAnchorVertCh" val="b"/>
            </dgm:alg>
            <dgm:shape xmlns:r="http://schemas.openxmlformats.org/officeDocument/2006/relationships" type="rect" r:blip="">
              <dgm:adjLst/>
            </dgm:shape>
            <dgm:presOf axis="desOrSelf" ptType="node"/>
            <dgm:constrLst>
              <dgm:constr type="lMarg" refType="primFontSz" fact="0"/>
              <dgm:constr type="rMarg" refType="primFontSz" fact="0"/>
              <dgm:constr type="tMarg" refType="primFontSz" fact="0"/>
              <dgm:constr type="bMarg" refType="primFontSz" fact="0"/>
            </dgm:constrLst>
            <dgm:ruleLst>
              <dgm:rule type="primFontSz" val="5" fact="NaN" max="NaN"/>
            </dgm:ruleLst>
          </dgm:layoutNode>
        </dgm:forEach>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BB74A4A-C0AA-4842-8869-79E674FA9755}" type="datetimeFigureOut">
              <a:rPr lang="en-US" smtClean="0"/>
              <a:t>6/24/2015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64B206F-5B2A-1E4E-96F2-1B4F7CAE3345}" type="slidenum">
              <a:rPr lang="en-US" smtClean="0"/>
              <a:t>‹#›</a:t>
            </a:fld>
            <a:endParaRPr lang="en-US"/>
          </a:p>
        </p:txBody>
      </p:sp>
    </p:spTree>
    <p:extLst>
      <p:ext uri="{BB962C8B-B14F-4D97-AF65-F5344CB8AC3E}">
        <p14:creationId xmlns:p14="http://schemas.microsoft.com/office/powerpoint/2010/main" val="1732422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9262469A-397F-D749-83AA-E55A28844F3B}" type="datetimeFigureOut">
              <a:rPr lang="en-US" smtClean="0"/>
              <a:t>6/24/2015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E5251970-B7DB-4442-B510-1D071FE888F9}" type="slidenum">
              <a:rPr lang="en-US" smtClean="0"/>
              <a:t>‹#›</a:t>
            </a:fld>
            <a:endParaRPr lang="en-US"/>
          </a:p>
        </p:txBody>
      </p:sp>
    </p:spTree>
    <p:extLst>
      <p:ext uri="{BB962C8B-B14F-4D97-AF65-F5344CB8AC3E}">
        <p14:creationId xmlns:p14="http://schemas.microsoft.com/office/powerpoint/2010/main" val="1535920807"/>
      </p:ext>
    </p:extLst>
  </p:cSld>
  <p:clrMap bg1="lt1" tx1="dk1" bg2="lt2" tx2="dk2" accent1="accent1" accent2="accent2" accent3="accent3" accent4="accent4" accent5="accent5" accent6="accent6" hlink="hlink" folHlink="folHlink"/>
  <p:notesStyle>
    <a:lvl1pPr marL="0" algn="l" defTabSz="457200" rtl="0" eaLnBrk="1" latinLnBrk="0" hangingPunct="1">
      <a:defRPr sz="2000" kern="1200">
        <a:solidFill>
          <a:schemeClr val="tx1"/>
        </a:solidFill>
        <a:latin typeface="+mn-lt"/>
        <a:ea typeface="+mn-ea"/>
        <a:cs typeface="+mn-cs"/>
      </a:defRPr>
    </a:lvl1pPr>
    <a:lvl2pPr marL="457200" algn="l" defTabSz="457200" rtl="0" eaLnBrk="1" latinLnBrk="0" hangingPunct="1">
      <a:defRPr sz="2000" kern="1200">
        <a:solidFill>
          <a:schemeClr val="tx1"/>
        </a:solidFill>
        <a:latin typeface="+mn-lt"/>
        <a:ea typeface="+mn-ea"/>
        <a:cs typeface="+mn-cs"/>
      </a:defRPr>
    </a:lvl2pPr>
    <a:lvl3pPr marL="914400" algn="l" defTabSz="457200" rtl="0" eaLnBrk="1" latinLnBrk="0" hangingPunct="1">
      <a:defRPr sz="2000" kern="1200">
        <a:solidFill>
          <a:schemeClr val="tx1"/>
        </a:solidFill>
        <a:latin typeface="+mn-lt"/>
        <a:ea typeface="+mn-ea"/>
        <a:cs typeface="+mn-cs"/>
      </a:defRPr>
    </a:lvl3pPr>
    <a:lvl4pPr marL="1371600" algn="l" defTabSz="457200" rtl="0" eaLnBrk="1" latinLnBrk="0" hangingPunct="1">
      <a:defRPr sz="2000" kern="1200">
        <a:solidFill>
          <a:schemeClr val="tx1"/>
        </a:solidFill>
        <a:latin typeface="+mn-lt"/>
        <a:ea typeface="+mn-ea"/>
        <a:cs typeface="+mn-cs"/>
      </a:defRPr>
    </a:lvl4pPr>
    <a:lvl5pPr marL="1828800" algn="l" defTabSz="457200" rtl="0" eaLnBrk="1" latinLnBrk="0" hangingPunct="1">
      <a:defRPr sz="20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1</a:t>
            </a:fld>
            <a:endParaRPr lang="en-US"/>
          </a:p>
        </p:txBody>
      </p:sp>
    </p:spTree>
    <p:extLst>
      <p:ext uri="{BB962C8B-B14F-4D97-AF65-F5344CB8AC3E}">
        <p14:creationId xmlns:p14="http://schemas.microsoft.com/office/powerpoint/2010/main" val="3407676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 – Our third speaker is Ryan Donovan. Despite</a:t>
            </a:r>
            <a:r>
              <a:rPr lang="en-US" baseline="0" dirty="0" smtClean="0"/>
              <a:t> the fact that he’s a lawyer, he’s a pretty good guy! Ryan recently joined the Platte River Power Authority where he works on water rights and environmental law. Tonight he’ll  share</a:t>
            </a:r>
            <a:r>
              <a:rPr lang="en-US" sz="2000" kern="1200" dirty="0" smtClean="0">
                <a:solidFill>
                  <a:schemeClr val="tx1"/>
                </a:solidFill>
                <a:effectLst/>
                <a:latin typeface="+mn-lt"/>
                <a:ea typeface="+mn-ea"/>
                <a:cs typeface="+mn-cs"/>
              </a:rPr>
              <a:t> an alternative approach to water sharing that has shown promise in other parts of the state. </a:t>
            </a:r>
          </a:p>
          <a:p>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10</a:t>
            </a:fld>
            <a:endParaRPr lang="en-US"/>
          </a:p>
        </p:txBody>
      </p:sp>
    </p:spTree>
    <p:extLst>
      <p:ext uri="{BB962C8B-B14F-4D97-AF65-F5344CB8AC3E}">
        <p14:creationId xmlns:p14="http://schemas.microsoft.com/office/powerpoint/2010/main" val="1951187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 – Our fourth speaker is John </a:t>
            </a:r>
            <a:r>
              <a:rPr lang="en-US" dirty="0" err="1" smtClean="0"/>
              <a:t>Koval</a:t>
            </a:r>
            <a:r>
              <a:rPr lang="en-US" dirty="0" smtClean="0"/>
              <a:t>. John comes to us from Boulder, where he</a:t>
            </a:r>
            <a:r>
              <a:rPr lang="en-US" baseline="0" dirty="0" smtClean="0"/>
              <a:t> directs development project for Coburn Partners</a:t>
            </a:r>
            <a:r>
              <a:rPr lang="en-US" dirty="0" smtClean="0"/>
              <a:t>.  John will share some real world examples of combining</a:t>
            </a:r>
            <a:r>
              <a:rPr lang="en-US" baseline="0" dirty="0" smtClean="0"/>
              <a:t> old and new ideas to create new kinds of housing developments.</a:t>
            </a:r>
            <a:endParaRPr lang="en-US" dirty="0" smtClean="0"/>
          </a:p>
          <a:p>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11</a:t>
            </a:fld>
            <a:endParaRPr lang="en-US"/>
          </a:p>
        </p:txBody>
      </p:sp>
    </p:spTree>
    <p:extLst>
      <p:ext uri="{BB962C8B-B14F-4D97-AF65-F5344CB8AC3E}">
        <p14:creationId xmlns:p14="http://schemas.microsoft.com/office/powerpoint/2010/main" val="1580264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 – Our final speaker is Cameron Gloss. Cameron is the Planning Manager for the City of Fort Collins.  He’ll</a:t>
            </a:r>
            <a:r>
              <a:rPr lang="en-US" baseline="0" dirty="0" smtClean="0"/>
              <a:t> give us a look at what’s coming up for city planning, and how you can get involved. </a:t>
            </a:r>
            <a:endParaRPr lang="en-US" dirty="0" smtClean="0"/>
          </a:p>
          <a:p>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12</a:t>
            </a:fld>
            <a:endParaRPr lang="en-US"/>
          </a:p>
        </p:txBody>
      </p:sp>
    </p:spTree>
    <p:extLst>
      <p:ext uri="{BB962C8B-B14F-4D97-AF65-F5344CB8AC3E}">
        <p14:creationId xmlns:p14="http://schemas.microsoft.com/office/powerpoint/2010/main" val="4083630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Martin </a:t>
            </a:r>
            <a:r>
              <a:rPr lang="en-US" dirty="0" err="1" smtClean="0"/>
              <a:t>Carcasson</a:t>
            </a:r>
            <a:r>
              <a:rPr lang="en-US" dirty="0" smtClean="0"/>
              <a:t> has a sign up sheet if you want</a:t>
            </a:r>
            <a:r>
              <a:rPr lang="en-US" baseline="0" dirty="0" smtClean="0"/>
              <a:t> to learn more about public deliberation training for community members.</a:t>
            </a:r>
          </a:p>
          <a:p>
            <a:r>
              <a:rPr lang="en-US" baseline="0" dirty="0" smtClean="0"/>
              <a:t>Cliff Thomas has an interesting project he will briefly mention. You can connect with Cliff and his professor at the Scenario Planning discussion table following the break.</a:t>
            </a:r>
          </a:p>
          <a:p>
            <a:r>
              <a:rPr lang="en-US" baseline="0" dirty="0" smtClean="0"/>
              <a:t>If you aren’t on the </a:t>
            </a:r>
            <a:r>
              <a:rPr lang="en-US" baseline="0" dirty="0" err="1" smtClean="0"/>
              <a:t>UniverCity</a:t>
            </a:r>
            <a:r>
              <a:rPr lang="en-US" baseline="0" dirty="0" smtClean="0"/>
              <a:t> Connections mailing list, sign up at the registration table.</a:t>
            </a:r>
          </a:p>
          <a:p>
            <a:r>
              <a:rPr lang="en-US" dirty="0" smtClean="0"/>
              <a:t>Get engaged with city issues by looking at the council’s 6-month planning</a:t>
            </a:r>
            <a:r>
              <a:rPr lang="en-US" baseline="0" dirty="0" smtClean="0"/>
              <a:t> calendar</a:t>
            </a:r>
          </a:p>
          <a:p>
            <a:r>
              <a:rPr lang="en-US" baseline="0" dirty="0" smtClean="0"/>
              <a:t>The city is also launching a new platform for the </a:t>
            </a:r>
            <a:r>
              <a:rPr lang="en-US" baseline="0" dirty="0" err="1" smtClean="0"/>
              <a:t>idealab</a:t>
            </a:r>
            <a:r>
              <a:rPr lang="en-US" baseline="0" dirty="0" smtClean="0"/>
              <a:t>, a place to have online community discussions</a:t>
            </a:r>
          </a:p>
          <a:p>
            <a:endParaRPr lang="en-US" baseline="0" dirty="0" smtClean="0"/>
          </a:p>
          <a:p>
            <a:r>
              <a:rPr lang="en-US" baseline="0" dirty="0" smtClean="0"/>
              <a:t>What else? On the wall is a flip chart where you can write down other collaborative groups people can plug into. The Urban Lab, </a:t>
            </a:r>
          </a:p>
          <a:p>
            <a:endParaRPr lang="en-US" baseline="0" dirty="0" smtClean="0"/>
          </a:p>
          <a:p>
            <a:r>
              <a:rPr lang="en-US" baseline="0" dirty="0" smtClean="0"/>
              <a:t>Since this is the last forum, we will be doing a more formal wrap up at the end so we hope you can stay for that.</a:t>
            </a:r>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13</a:t>
            </a:fld>
            <a:endParaRPr lang="en-US"/>
          </a:p>
        </p:txBody>
      </p:sp>
    </p:spTree>
    <p:extLst>
      <p:ext uri="{BB962C8B-B14F-4D97-AF65-F5344CB8AC3E}">
        <p14:creationId xmlns:p14="http://schemas.microsoft.com/office/powerpoint/2010/main" val="45121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251970-B7DB-4442-B510-1D071FE888F9}" type="slidenum">
              <a:rPr lang="en-US" smtClean="0"/>
              <a:t>14</a:t>
            </a:fld>
            <a:endParaRPr lang="en-US"/>
          </a:p>
        </p:txBody>
      </p:sp>
    </p:spTree>
    <p:extLst>
      <p:ext uri="{BB962C8B-B14F-4D97-AF65-F5344CB8AC3E}">
        <p14:creationId xmlns:p14="http://schemas.microsoft.com/office/powerpoint/2010/main" val="719408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Preserving historical</a:t>
            </a:r>
            <a:r>
              <a:rPr lang="en-US" baseline="0" dirty="0" smtClean="0"/>
              <a:t> character</a:t>
            </a:r>
          </a:p>
          <a:p>
            <a:r>
              <a:rPr lang="en-US" baseline="0" dirty="0" smtClean="0"/>
              <a:t>Well planned growth</a:t>
            </a:r>
          </a:p>
          <a:p>
            <a:r>
              <a:rPr lang="en-US" baseline="0" dirty="0" smtClean="0"/>
              <a:t>Homeless needs</a:t>
            </a:r>
          </a:p>
          <a:p>
            <a:r>
              <a:rPr lang="en-US" baseline="0" dirty="0" smtClean="0"/>
              <a:t>Mental wellness</a:t>
            </a:r>
          </a:p>
          <a:p>
            <a:r>
              <a:rPr lang="en-US" baseline="0" dirty="0" smtClean="0"/>
              <a:t>Protecting natural areas</a:t>
            </a:r>
          </a:p>
          <a:p>
            <a:r>
              <a:rPr lang="en-US" baseline="0" dirty="0" smtClean="0"/>
              <a:t>Access for those with disabilities</a:t>
            </a:r>
          </a:p>
          <a:p>
            <a:r>
              <a:rPr lang="en-US" baseline="0" dirty="0" smtClean="0"/>
              <a:t>Aging in the community</a:t>
            </a:r>
          </a:p>
          <a:p>
            <a:r>
              <a:rPr lang="en-US" baseline="0" dirty="0" smtClean="0"/>
              <a:t>Legal strategies for 21</a:t>
            </a:r>
            <a:r>
              <a:rPr lang="en-US" baseline="30000" dirty="0" smtClean="0"/>
              <a:t>st</a:t>
            </a:r>
            <a:r>
              <a:rPr lang="en-US" baseline="0" dirty="0" smtClean="0"/>
              <a:t> century</a:t>
            </a:r>
          </a:p>
          <a:p>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15</a:t>
            </a:fld>
            <a:endParaRPr lang="en-US"/>
          </a:p>
        </p:txBody>
      </p:sp>
    </p:spTree>
    <p:extLst>
      <p:ext uri="{BB962C8B-B14F-4D97-AF65-F5344CB8AC3E}">
        <p14:creationId xmlns:p14="http://schemas.microsoft.com/office/powerpoint/2010/main" val="4074947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Dave or</a:t>
            </a:r>
            <a:r>
              <a:rPr lang="en-US" baseline="0" dirty="0" smtClean="0"/>
              <a:t> Chris – </a:t>
            </a:r>
            <a:r>
              <a:rPr lang="en-US" baseline="0" dirty="0" err="1" smtClean="0"/>
              <a:t>UniverCity</a:t>
            </a:r>
            <a:r>
              <a:rPr lang="en-US" baseline="0" dirty="0" smtClean="0"/>
              <a:t> Connections sees our role as a convener.  Our goal was to engage you in this topic of what we want our community to be like. We wanted to inform you and get people connected to each other.</a:t>
            </a:r>
          </a:p>
          <a:p>
            <a:r>
              <a:rPr lang="en-US" baseline="0" dirty="0" smtClean="0"/>
              <a:t>Now it’s your turn. What will you do? How will you get involved in making our community better?</a:t>
            </a:r>
          </a:p>
          <a:p>
            <a:endParaRPr lang="en-US" baseline="0" dirty="0" smtClean="0"/>
          </a:p>
          <a:p>
            <a:r>
              <a:rPr lang="en-US" baseline="0" dirty="0" smtClean="0"/>
              <a:t>Turn to someone near you, and share what you are taking away from these forums, whether it’s just one or all four. Talk about what you might do with the new ideas you have. Then in a couple of minutes we will ask a few of you to share with the larger group.</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16</a:t>
            </a:fld>
            <a:endParaRPr lang="en-US"/>
          </a:p>
        </p:txBody>
      </p:sp>
    </p:spTree>
    <p:extLst>
      <p:ext uri="{BB962C8B-B14F-4D97-AF65-F5344CB8AC3E}">
        <p14:creationId xmlns:p14="http://schemas.microsoft.com/office/powerpoint/2010/main" val="31141472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thanks so much for being part of a great community discussion.</a:t>
            </a:r>
          </a:p>
          <a:p>
            <a:r>
              <a:rPr lang="en-US" dirty="0" smtClean="0"/>
              <a:t>Please fill out the feedback forms and turn them in before</a:t>
            </a:r>
            <a:r>
              <a:rPr lang="en-US" baseline="0" dirty="0" smtClean="0"/>
              <a:t> you go. </a:t>
            </a:r>
          </a:p>
          <a:p>
            <a:r>
              <a:rPr lang="en-US" baseline="0" dirty="0" smtClean="0"/>
              <a:t>Check the univercityconnections.org website to see speaker slides, videos, and summaries of great ideas.</a:t>
            </a:r>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18</a:t>
            </a:fld>
            <a:endParaRPr lang="en-US"/>
          </a:p>
        </p:txBody>
      </p:sp>
    </p:spTree>
    <p:extLst>
      <p:ext uri="{BB962C8B-B14F-4D97-AF65-F5344CB8AC3E}">
        <p14:creationId xmlns:p14="http://schemas.microsoft.com/office/powerpoint/2010/main" val="4097001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19</a:t>
            </a:fld>
            <a:endParaRPr lang="en-US"/>
          </a:p>
        </p:txBody>
      </p:sp>
    </p:spTree>
    <p:extLst>
      <p:ext uri="{BB962C8B-B14F-4D97-AF65-F5344CB8AC3E}">
        <p14:creationId xmlns:p14="http://schemas.microsoft.com/office/powerpoint/2010/main" val="3407676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more chance to use the clickers!</a:t>
            </a:r>
          </a:p>
          <a:p>
            <a:r>
              <a:rPr lang="en-US" baseline="0" dirty="0" smtClean="0"/>
              <a:t>Pick one or more answers for what you think you will do.</a:t>
            </a:r>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20</a:t>
            </a:fld>
            <a:endParaRPr lang="en-US"/>
          </a:p>
        </p:txBody>
      </p:sp>
    </p:spTree>
    <p:extLst>
      <p:ext uri="{BB962C8B-B14F-4D97-AF65-F5344CB8AC3E}">
        <p14:creationId xmlns:p14="http://schemas.microsoft.com/office/powerpoint/2010/main" val="387758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251970-B7DB-4442-B510-1D071FE888F9}" type="slidenum">
              <a:rPr lang="en-US" smtClean="0"/>
              <a:t>2</a:t>
            </a:fld>
            <a:endParaRPr lang="en-US"/>
          </a:p>
        </p:txBody>
      </p:sp>
    </p:spTree>
    <p:extLst>
      <p:ext uri="{BB962C8B-B14F-4D97-AF65-F5344CB8AC3E}">
        <p14:creationId xmlns:p14="http://schemas.microsoft.com/office/powerpoint/2010/main" val="2780248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251970-B7DB-4442-B510-1D071FE888F9}" type="slidenum">
              <a:rPr lang="en-US" smtClean="0"/>
              <a:t>3</a:t>
            </a:fld>
            <a:endParaRPr lang="en-US"/>
          </a:p>
        </p:txBody>
      </p:sp>
    </p:spTree>
    <p:extLst>
      <p:ext uri="{BB962C8B-B14F-4D97-AF65-F5344CB8AC3E}">
        <p14:creationId xmlns:p14="http://schemas.microsoft.com/office/powerpoint/2010/main" val="3532398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251970-B7DB-4442-B510-1D071FE888F9}" type="slidenum">
              <a:rPr lang="en-US" smtClean="0"/>
              <a:t>4</a:t>
            </a:fld>
            <a:endParaRPr lang="en-US"/>
          </a:p>
        </p:txBody>
      </p:sp>
    </p:spTree>
    <p:extLst>
      <p:ext uri="{BB962C8B-B14F-4D97-AF65-F5344CB8AC3E}">
        <p14:creationId xmlns:p14="http://schemas.microsoft.com/office/powerpoint/2010/main" val="408451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251970-B7DB-4442-B510-1D071FE888F9}" type="slidenum">
              <a:rPr lang="en-US" smtClean="0"/>
              <a:t>5</a:t>
            </a:fld>
            <a:endParaRPr lang="en-US"/>
          </a:p>
        </p:txBody>
      </p:sp>
    </p:spTree>
    <p:extLst>
      <p:ext uri="{BB962C8B-B14F-4D97-AF65-F5344CB8AC3E}">
        <p14:creationId xmlns:p14="http://schemas.microsoft.com/office/powerpoint/2010/main" val="1649500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 – introduce self as MC</a:t>
            </a:r>
          </a:p>
          <a:p>
            <a:pPr marL="171450" indent="-171450">
              <a:buFontTx/>
              <a:buChar char="-"/>
            </a:pPr>
            <a:r>
              <a:rPr lang="en-US" baseline="0" dirty="0" smtClean="0"/>
              <a:t>Format of speakers to get us thinking</a:t>
            </a:r>
          </a:p>
          <a:p>
            <a:pPr marL="171450" indent="-171450">
              <a:buFontTx/>
              <a:buChar char="-"/>
            </a:pPr>
            <a:r>
              <a:rPr lang="en-US" baseline="0" dirty="0" smtClean="0"/>
              <a:t>Most of time on small group discussions – suggest topics by writing down &amp; handing to facilitator</a:t>
            </a:r>
          </a:p>
          <a:p>
            <a:pPr marL="171450" indent="-171450">
              <a:buFontTx/>
              <a:buChar char="-"/>
            </a:pPr>
            <a:r>
              <a:rPr lang="en-US" baseline="0" dirty="0" smtClean="0"/>
              <a:t>Feedback forms – capture a new perspective you gain, and the best idea you heard tonight</a:t>
            </a:r>
          </a:p>
          <a:p>
            <a:pPr marL="171450" indent="-171450">
              <a:buFontTx/>
              <a:buChar char="-"/>
            </a:pPr>
            <a:r>
              <a:rPr lang="en-US" baseline="0" dirty="0" smtClean="0"/>
              <a:t>One of goals of </a:t>
            </a:r>
            <a:r>
              <a:rPr lang="en-US" baseline="0" dirty="0" err="1" smtClean="0"/>
              <a:t>UniverCity</a:t>
            </a:r>
            <a:r>
              <a:rPr lang="en-US" baseline="0" dirty="0" smtClean="0"/>
              <a:t> Connections is to encourage connections between people – exchange contact info forms</a:t>
            </a:r>
          </a:p>
          <a:p>
            <a:pPr marL="171450" indent="-171450">
              <a:buFontTx/>
              <a:buChar char="-"/>
            </a:pPr>
            <a:r>
              <a:rPr lang="en-US" dirty="0" smtClean="0"/>
              <a:t>Not a lot of formal breaks built in, directions to restrooms</a:t>
            </a:r>
          </a:p>
          <a:p>
            <a:pPr marL="171450" indent="-171450">
              <a:buFontTx/>
              <a:buChar char="-"/>
            </a:pPr>
            <a:r>
              <a:rPr lang="en-US" dirty="0" smtClean="0"/>
              <a:t>Introduce Dave Edwards</a:t>
            </a:r>
          </a:p>
          <a:p>
            <a:pPr marL="171450" indent="-171450">
              <a:buFontTx/>
              <a:buChar char="-"/>
            </a:pPr>
            <a:endParaRPr lang="en-US"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6</a:t>
            </a:fld>
            <a:endParaRPr lang="en-US"/>
          </a:p>
        </p:txBody>
      </p:sp>
    </p:spTree>
    <p:extLst>
      <p:ext uri="{BB962C8B-B14F-4D97-AF65-F5344CB8AC3E}">
        <p14:creationId xmlns:p14="http://schemas.microsoft.com/office/powerpoint/2010/main" val="3224262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Dave – Welcome, thanks for coming</a:t>
            </a:r>
            <a:r>
              <a:rPr lang="en-US" baseline="0" dirty="0" smtClean="0"/>
              <a:t> and being part of our </a:t>
            </a:r>
            <a:r>
              <a:rPr lang="en-US" dirty="0" smtClean="0"/>
              <a:t>community discussion around</a:t>
            </a:r>
            <a:r>
              <a:rPr lang="en-US" baseline="0" dirty="0" smtClean="0"/>
              <a:t> what we want for the character of Fort Collins.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err="1" smtClean="0"/>
              <a:t>UniverCity</a:t>
            </a:r>
            <a:r>
              <a:rPr lang="en-US" baseline="0" dirty="0" smtClean="0"/>
              <a:t> Connections is a collaborative group with the goal of bringing together our community to build connections and get engaged in creating our future.</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baseline="0" dirty="0" smtClean="0"/>
              <a:t>Our goal for tonight is to think and talk about how we can prepare for growth and change</a:t>
            </a:r>
          </a:p>
          <a:p>
            <a:pPr marL="171450" marR="0" indent="-171450" algn="l" defTabSz="457200" rtl="0" eaLnBrk="1" fontAlgn="auto" latinLnBrk="0" hangingPunct="1">
              <a:lnSpc>
                <a:spcPct val="100000"/>
              </a:lnSpc>
              <a:spcBef>
                <a:spcPts val="0"/>
              </a:spcBef>
              <a:spcAft>
                <a:spcPts val="0"/>
              </a:spcAft>
              <a:buClrTx/>
              <a:buSzTx/>
              <a:buFontTx/>
              <a:buChar char="-"/>
              <a:tabLst/>
              <a:defRPr/>
            </a:pPr>
            <a:endParaRPr lang="en-US" baseline="0" dirty="0" smtClean="0"/>
          </a:p>
          <a:p>
            <a:pPr marL="0" indent="0">
              <a:buFontTx/>
              <a:buNone/>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7</a:t>
            </a:fld>
            <a:endParaRPr lang="en-US"/>
          </a:p>
        </p:txBody>
      </p:sp>
    </p:spTree>
    <p:extLst>
      <p:ext uri="{BB962C8B-B14F-4D97-AF65-F5344CB8AC3E}">
        <p14:creationId xmlns:p14="http://schemas.microsoft.com/office/powerpoint/2010/main" val="2757225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 – Our first speaker is Matt McRae who is a </a:t>
            </a:r>
            <a:r>
              <a:rPr lang="en-US" sz="2000" kern="1200" dirty="0" smtClean="0">
                <a:solidFill>
                  <a:schemeClr val="tx1"/>
                </a:solidFill>
                <a:effectLst/>
                <a:latin typeface="+mn-lt"/>
                <a:ea typeface="+mn-ea"/>
                <a:cs typeface="+mn-cs"/>
              </a:rPr>
              <a:t>Climate and Energy Analyst for the City of Eugene. Matt will share</a:t>
            </a:r>
            <a:r>
              <a:rPr lang="en-US" sz="2000" kern="1200" baseline="0" dirty="0" smtClean="0">
                <a:solidFill>
                  <a:schemeClr val="tx1"/>
                </a:solidFill>
                <a:effectLst/>
                <a:latin typeface="+mn-lt"/>
                <a:ea typeface="+mn-ea"/>
                <a:cs typeface="+mn-cs"/>
              </a:rPr>
              <a:t> some lessons from Eugene around what walkability is and how to get it.</a:t>
            </a:r>
            <a:endParaRPr lang="en-US" dirty="0" smtClean="0"/>
          </a:p>
          <a:p>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8</a:t>
            </a:fld>
            <a:endParaRPr lang="en-US"/>
          </a:p>
        </p:txBody>
      </p:sp>
    </p:spTree>
    <p:extLst>
      <p:ext uri="{BB962C8B-B14F-4D97-AF65-F5344CB8AC3E}">
        <p14:creationId xmlns:p14="http://schemas.microsoft.com/office/powerpoint/2010/main" val="3537742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 – Our second speaker is Carlos Hernandez.</a:t>
            </a:r>
            <a:r>
              <a:rPr lang="en-US" baseline="0" dirty="0" smtClean="0"/>
              <a:t> Carlos is a transportation planner who hails from Boulder.  Today he will help us look at our very own bus rapid transit system in a new light --</a:t>
            </a:r>
            <a:r>
              <a:rPr lang="en-US" dirty="0" smtClean="0"/>
              <a:t> “Max BRT: 50 Shades of Green”</a:t>
            </a:r>
          </a:p>
          <a:p>
            <a:endParaRPr lang="en-US" dirty="0"/>
          </a:p>
        </p:txBody>
      </p:sp>
      <p:sp>
        <p:nvSpPr>
          <p:cNvPr id="4" name="Slide Number Placeholder 3"/>
          <p:cNvSpPr>
            <a:spLocks noGrp="1"/>
          </p:cNvSpPr>
          <p:nvPr>
            <p:ph type="sldNum" sz="quarter" idx="10"/>
          </p:nvPr>
        </p:nvSpPr>
        <p:spPr/>
        <p:txBody>
          <a:bodyPr/>
          <a:lstStyle/>
          <a:p>
            <a:fld id="{E5251970-B7DB-4442-B510-1D071FE888F9}" type="slidenum">
              <a:rPr lang="en-US" smtClean="0"/>
              <a:t>9</a:t>
            </a:fld>
            <a:endParaRPr lang="en-US"/>
          </a:p>
        </p:txBody>
      </p:sp>
    </p:spTree>
    <p:extLst>
      <p:ext uri="{BB962C8B-B14F-4D97-AF65-F5344CB8AC3E}">
        <p14:creationId xmlns:p14="http://schemas.microsoft.com/office/powerpoint/2010/main" val="4080231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511049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333407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897471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746263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1F9CA3-105E-4857-9057-6DB6197DA786}"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12501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6/24/2015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00383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1F9CA3-105E-4857-9057-6DB6197DA786}"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103864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1F9CA3-105E-4857-9057-6DB6197DA786}" type="datetimeFigureOut">
              <a:rPr lang="en-US" smtClean="0"/>
              <a:t>6/24/2015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70615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1F9CA3-105E-4857-9057-6DB6197DA786}" type="datetimeFigureOut">
              <a:rPr lang="en-US" smtClean="0"/>
              <a:t>6/24/2015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6286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6/24/2015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36274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3366139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6/24/2015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extLst>
      <p:ext uri="{BB962C8B-B14F-4D97-AF65-F5344CB8AC3E}">
        <p14:creationId xmlns:p14="http://schemas.microsoft.com/office/powerpoint/2010/main" val="2899099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1F9CA3-105E-4857-9057-6DB6197DA786}" type="datetimeFigureOut">
              <a:rPr lang="en-US" smtClean="0"/>
              <a:t>6/24/2015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E407-6216-4202-80E4-A30DC2F709B2}" type="slidenum">
              <a:rPr lang="en-US" smtClean="0"/>
              <a:t>‹#›</a:t>
            </a:fld>
            <a:endParaRPr lang="en-US"/>
          </a:p>
        </p:txBody>
      </p:sp>
      <p:pic>
        <p:nvPicPr>
          <p:cNvPr id="8" name="Picture 7" descr="UniverCity Connections_logo_FINAL.jpg"/>
          <p:cNvPicPr>
            <a:picLocks noChangeAspect="1"/>
          </p:cNvPicPr>
          <p:nvPr userDrawn="1"/>
        </p:nvPicPr>
        <p:blipFill>
          <a:blip r:embed="rId14" cstate="email">
            <a:extLst>
              <a:ext uri="{28A0092B-C50C-407E-A947-70E740481C1C}">
                <a14:useLocalDpi xmlns:a14="http://schemas.microsoft.com/office/drawing/2010/main" val="0"/>
              </a:ext>
            </a:extLst>
          </a:blip>
          <a:stretch>
            <a:fillRect/>
          </a:stretch>
        </p:blipFill>
        <p:spPr>
          <a:xfrm>
            <a:off x="6275811" y="5469797"/>
            <a:ext cx="2868189" cy="1388203"/>
          </a:xfrm>
          <a:prstGeom prst="rect">
            <a:avLst/>
          </a:prstGeom>
        </p:spPr>
      </p:pic>
      <p:grpSp>
        <p:nvGrpSpPr>
          <p:cNvPr id="13" name="Group 12"/>
          <p:cNvGrpSpPr/>
          <p:nvPr userDrawn="1"/>
        </p:nvGrpSpPr>
        <p:grpSpPr>
          <a:xfrm>
            <a:off x="298464" y="1417638"/>
            <a:ext cx="8534400" cy="212190"/>
            <a:chOff x="298464" y="1417638"/>
            <a:chExt cx="8534400" cy="212190"/>
          </a:xfrm>
        </p:grpSpPr>
        <p:cxnSp>
          <p:nvCxnSpPr>
            <p:cNvPr id="10" name="Straight Connector 9"/>
            <p:cNvCxnSpPr/>
            <p:nvPr userDrawn="1"/>
          </p:nvCxnSpPr>
          <p:spPr>
            <a:xfrm>
              <a:off x="298464" y="1417638"/>
              <a:ext cx="8229600" cy="0"/>
            </a:xfrm>
            <a:prstGeom prst="line">
              <a:avLst/>
            </a:prstGeom>
            <a:ln w="38100" cmpd="sng">
              <a:solidFill>
                <a:srgbClr val="1A3D1F"/>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userDrawn="1"/>
          </p:nvCxnSpPr>
          <p:spPr>
            <a:xfrm>
              <a:off x="450864" y="1517118"/>
              <a:ext cx="8229600" cy="0"/>
            </a:xfrm>
            <a:prstGeom prst="line">
              <a:avLst/>
            </a:prstGeom>
            <a:ln w="38100" cmpd="sng">
              <a:solidFill>
                <a:srgbClr val="78682C"/>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userDrawn="1"/>
          </p:nvCxnSpPr>
          <p:spPr>
            <a:xfrm>
              <a:off x="603264" y="1629828"/>
              <a:ext cx="8229600" cy="0"/>
            </a:xfrm>
            <a:prstGeom prst="line">
              <a:avLst/>
            </a:prstGeom>
            <a:ln w="38100" cmpd="sng">
              <a:solidFill>
                <a:srgbClr val="1F507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5160801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image" Target="../media/image6.emf"/><Relationship Id="rId2" Type="http://schemas.openxmlformats.org/officeDocument/2006/relationships/tags" Target="../tags/tag14.xml"/><Relationship Id="rId1" Type="http://schemas.openxmlformats.org/officeDocument/2006/relationships/vmlDrawing" Target="../drawings/vmlDrawing5.vml"/><Relationship Id="rId6" Type="http://schemas.openxmlformats.org/officeDocument/2006/relationships/oleObject" Target="../embeddings/oleObject5.bin"/><Relationship Id="rId5" Type="http://schemas.openxmlformats.org/officeDocument/2006/relationships/slideLayout" Target="../slideLayouts/slideLayout12.xml"/><Relationship Id="rId4" Type="http://schemas.openxmlformats.org/officeDocument/2006/relationships/tags" Target="../tags/tag16.xml"/></Relationships>
</file>

<file path=ppt/slides/_rels/slide18.xml.rels><?xml version="1.0" encoding="UTF-8" standalone="yes"?>
<Relationships xmlns="http://schemas.openxmlformats.org/package/2006/relationships"><Relationship Id="rId3" Type="http://schemas.openxmlformats.org/officeDocument/2006/relationships/hyperlink" Target="http://tinyurl.com/qap4ufg"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notesSlide" Target="../notesSlides/notesSlide2.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18.xml"/><Relationship Id="rId7" Type="http://schemas.openxmlformats.org/officeDocument/2006/relationships/oleObject" Target="../embeddings/oleObject6.bin"/><Relationship Id="rId2" Type="http://schemas.openxmlformats.org/officeDocument/2006/relationships/tags" Target="../tags/tag17.xml"/><Relationship Id="rId1" Type="http://schemas.openxmlformats.org/officeDocument/2006/relationships/vmlDrawing" Target="../drawings/vmlDrawing6.vml"/><Relationship Id="rId6" Type="http://schemas.openxmlformats.org/officeDocument/2006/relationships/notesSlide" Target="../notesSlides/notesSlide19.xml"/><Relationship Id="rId5" Type="http://schemas.openxmlformats.org/officeDocument/2006/relationships/slideLayout" Target="../slideLayouts/slideLayout12.xml"/><Relationship Id="rId4" Type="http://schemas.openxmlformats.org/officeDocument/2006/relationships/tags" Target="../tags/tag19.xml"/></Relationships>
</file>

<file path=ppt/slides/_rels/slide3.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6.xml"/><Relationship Id="rId7" Type="http://schemas.openxmlformats.org/officeDocument/2006/relationships/oleObject" Target="../embeddings/oleObject2.bin"/><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notesSlide" Target="../notesSlides/notesSlide3.xml"/><Relationship Id="rId5" Type="http://schemas.openxmlformats.org/officeDocument/2006/relationships/slideLayout" Target="../slideLayouts/slideLayout12.xml"/><Relationship Id="rId4" Type="http://schemas.openxmlformats.org/officeDocument/2006/relationships/tags" Target="../tags/tag7.xml"/></Relationships>
</file>

<file path=ppt/slides/_rels/slide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notesSlide" Target="../notesSlides/notesSlide4.xml"/><Relationship Id="rId5" Type="http://schemas.openxmlformats.org/officeDocument/2006/relationships/slideLayout" Target="../slideLayouts/slideLayout12.xml"/><Relationship Id="rId4" Type="http://schemas.openxmlformats.org/officeDocument/2006/relationships/tags" Target="../tags/tag10.xml"/></Relationships>
</file>

<file path=ppt/slides/_rels/slide5.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12.xml"/><Relationship Id="rId7" Type="http://schemas.openxmlformats.org/officeDocument/2006/relationships/oleObject" Target="../embeddings/oleObject4.bin"/><Relationship Id="rId2" Type="http://schemas.openxmlformats.org/officeDocument/2006/relationships/tags" Target="../tags/tag11.xml"/><Relationship Id="rId1" Type="http://schemas.openxmlformats.org/officeDocument/2006/relationships/vmlDrawing" Target="../drawings/vmlDrawing4.vml"/><Relationship Id="rId6" Type="http://schemas.openxmlformats.org/officeDocument/2006/relationships/notesSlide" Target="../notesSlides/notesSlide5.xml"/><Relationship Id="rId5" Type="http://schemas.openxmlformats.org/officeDocument/2006/relationships/slideLayout" Target="../slideLayouts/slideLayout12.xml"/><Relationship Id="rId4" Type="http://schemas.openxmlformats.org/officeDocument/2006/relationships/tags" Target="../tags/tag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365264" y="3310291"/>
            <a:ext cx="6400800" cy="1063898"/>
          </a:xfrm>
          <a:prstGeom prst="rect">
            <a:avLst/>
          </a:prstGeom>
        </p:spPr>
        <p:txBody>
          <a:bodyPr vert="horz" lIns="91440" tIns="45720" rIns="91440" bIns="45720" rtlCol="0">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6000" dirty="0" smtClean="0">
                <a:solidFill>
                  <a:srgbClr val="1F5071"/>
                </a:solidFill>
                <a:effectLst>
                  <a:outerShdw blurRad="50800" dist="38100" dir="2700000" algn="tl" rotWithShape="0">
                    <a:srgbClr val="000000">
                      <a:alpha val="43000"/>
                    </a:srgbClr>
                  </a:outerShdw>
                </a:effectLst>
                <a:latin typeface="+mj-lt"/>
                <a:cs typeface="Arial Black"/>
              </a:rPr>
              <a:t>How can we prepare for growth and change?</a:t>
            </a:r>
            <a:endParaRPr lang="en-US" sz="6000" dirty="0">
              <a:solidFill>
                <a:srgbClr val="1F5071"/>
              </a:solidFill>
              <a:effectLst>
                <a:outerShdw blurRad="50800" dist="38100" dir="2700000" algn="tl" rotWithShape="0">
                  <a:srgbClr val="000000">
                    <a:alpha val="43000"/>
                  </a:srgbClr>
                </a:outerShdw>
              </a:effectLst>
              <a:latin typeface="+mj-lt"/>
              <a:cs typeface="Arial Black"/>
            </a:endParaRPr>
          </a:p>
        </p:txBody>
      </p:sp>
      <p:sp>
        <p:nvSpPr>
          <p:cNvPr id="2" name="Title 1"/>
          <p:cNvSpPr>
            <a:spLocks noGrp="1"/>
          </p:cNvSpPr>
          <p:nvPr>
            <p:ph type="ctrTitle"/>
          </p:nvPr>
        </p:nvSpPr>
        <p:spPr>
          <a:xfrm>
            <a:off x="679464" y="1893599"/>
            <a:ext cx="7772400" cy="1470025"/>
          </a:xfrm>
        </p:spPr>
        <p:txBody>
          <a:bodyPr>
            <a:normAutofit/>
          </a:bodyPr>
          <a:lstStyle/>
          <a:p>
            <a:r>
              <a:rPr lang="en-US" sz="6600" dirty="0" err="1" smtClean="0"/>
              <a:t>FoCoFuture</a:t>
            </a:r>
            <a:r>
              <a:rPr lang="en-US" sz="6600" dirty="0" smtClean="0"/>
              <a:t> Forum</a:t>
            </a:r>
            <a:endParaRPr lang="en-US" sz="6600" dirty="0"/>
          </a:p>
        </p:txBody>
      </p:sp>
      <p:grpSp>
        <p:nvGrpSpPr>
          <p:cNvPr id="7" name="Group 6"/>
          <p:cNvGrpSpPr/>
          <p:nvPr/>
        </p:nvGrpSpPr>
        <p:grpSpPr>
          <a:xfrm>
            <a:off x="298464" y="4863012"/>
            <a:ext cx="8534400" cy="212190"/>
            <a:chOff x="298464" y="1417638"/>
            <a:chExt cx="8534400" cy="212190"/>
          </a:xfrm>
        </p:grpSpPr>
        <p:cxnSp>
          <p:nvCxnSpPr>
            <p:cNvPr id="8" name="Straight Connector 7"/>
            <p:cNvCxnSpPr/>
            <p:nvPr userDrawn="1"/>
          </p:nvCxnSpPr>
          <p:spPr>
            <a:xfrm>
              <a:off x="298464" y="1417638"/>
              <a:ext cx="8229600" cy="0"/>
            </a:xfrm>
            <a:prstGeom prst="line">
              <a:avLst/>
            </a:prstGeom>
            <a:ln w="38100" cmpd="sng">
              <a:solidFill>
                <a:srgbClr val="1A3D1F"/>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50864" y="1517118"/>
              <a:ext cx="8229600" cy="0"/>
            </a:xfrm>
            <a:prstGeom prst="line">
              <a:avLst/>
            </a:prstGeom>
            <a:ln w="38100" cmpd="sng">
              <a:solidFill>
                <a:srgbClr val="78682C"/>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603264" y="1629828"/>
              <a:ext cx="8229600" cy="0"/>
            </a:xfrm>
            <a:prstGeom prst="line">
              <a:avLst/>
            </a:prstGeom>
            <a:ln w="38100" cmpd="sng">
              <a:solidFill>
                <a:srgbClr val="1F5071"/>
              </a:solidFill>
            </a:ln>
          </p:spPr>
          <p:style>
            <a:lnRef idx="2">
              <a:schemeClr val="accent1"/>
            </a:lnRef>
            <a:fillRef idx="0">
              <a:schemeClr val="accent1"/>
            </a:fillRef>
            <a:effectRef idx="1">
              <a:schemeClr val="accent1"/>
            </a:effectRef>
            <a:fontRef idx="minor">
              <a:schemeClr val="tx1"/>
            </a:fontRef>
          </p:style>
        </p:cxnSp>
      </p:grpSp>
      <p:sp>
        <p:nvSpPr>
          <p:cNvPr id="3" name="TextBox 2"/>
          <p:cNvSpPr txBox="1"/>
          <p:nvPr/>
        </p:nvSpPr>
        <p:spPr>
          <a:xfrm>
            <a:off x="1408043" y="5612751"/>
            <a:ext cx="3310021" cy="523220"/>
          </a:xfrm>
          <a:prstGeom prst="rect">
            <a:avLst/>
          </a:prstGeom>
          <a:noFill/>
        </p:spPr>
        <p:txBody>
          <a:bodyPr wrap="square" rtlCol="0">
            <a:spAutoFit/>
          </a:bodyPr>
          <a:lstStyle/>
          <a:p>
            <a:r>
              <a:rPr lang="en-US" sz="2800" dirty="0" smtClean="0"/>
              <a:t>Jun 24, 2015</a:t>
            </a:r>
            <a:endParaRPr lang="en-US" sz="2800" dirty="0"/>
          </a:p>
        </p:txBody>
      </p:sp>
    </p:spTree>
    <p:extLst>
      <p:ext uri="{BB962C8B-B14F-4D97-AF65-F5344CB8AC3E}">
        <p14:creationId xmlns:p14="http://schemas.microsoft.com/office/powerpoint/2010/main" val="453569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Meeting our Water Demand: Alternatives to Buy and Dry</a:t>
            </a:r>
            <a:endParaRPr lang="en-US" dirty="0"/>
          </a:p>
        </p:txBody>
      </p:sp>
      <p:sp>
        <p:nvSpPr>
          <p:cNvPr id="3" name="Text Placeholder 2"/>
          <p:cNvSpPr>
            <a:spLocks noGrp="1"/>
          </p:cNvSpPr>
          <p:nvPr>
            <p:ph type="body" idx="1"/>
          </p:nvPr>
        </p:nvSpPr>
        <p:spPr/>
        <p:txBody>
          <a:bodyPr>
            <a:normAutofit/>
          </a:bodyPr>
          <a:lstStyle/>
          <a:p>
            <a:r>
              <a:rPr lang="en-US" sz="4400" dirty="0" smtClean="0">
                <a:solidFill>
                  <a:schemeClr val="tx1"/>
                </a:solidFill>
              </a:rPr>
              <a:t>Ryan Donovan</a:t>
            </a:r>
            <a:endParaRPr lang="en-US" sz="4400" dirty="0">
              <a:solidFill>
                <a:schemeClr val="tx1"/>
              </a:solidFill>
            </a:endParaRPr>
          </a:p>
        </p:txBody>
      </p:sp>
    </p:spTree>
    <p:extLst>
      <p:ext uri="{BB962C8B-B14F-4D97-AF65-F5344CB8AC3E}">
        <p14:creationId xmlns:p14="http://schemas.microsoft.com/office/powerpoint/2010/main" val="13650206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53403"/>
            <a:ext cx="7772400" cy="1362075"/>
          </a:xfrm>
        </p:spPr>
        <p:txBody>
          <a:bodyPr/>
          <a:lstStyle/>
          <a:p>
            <a:r>
              <a:rPr lang="en-US" b="0" dirty="0" smtClean="0"/>
              <a:t>Housing in the west: addressing market realities</a:t>
            </a:r>
            <a:endParaRPr lang="en-US" dirty="0"/>
          </a:p>
        </p:txBody>
      </p:sp>
      <p:sp>
        <p:nvSpPr>
          <p:cNvPr id="3" name="Text Placeholder 2"/>
          <p:cNvSpPr>
            <a:spLocks noGrp="1"/>
          </p:cNvSpPr>
          <p:nvPr>
            <p:ph type="body" idx="1"/>
          </p:nvPr>
        </p:nvSpPr>
        <p:spPr>
          <a:xfrm>
            <a:off x="722313" y="2653216"/>
            <a:ext cx="7772400" cy="1500187"/>
          </a:xfrm>
        </p:spPr>
        <p:txBody>
          <a:bodyPr>
            <a:normAutofit/>
          </a:bodyPr>
          <a:lstStyle/>
          <a:p>
            <a:r>
              <a:rPr lang="en-US" sz="4400" dirty="0" smtClean="0">
                <a:solidFill>
                  <a:schemeClr val="tx1"/>
                </a:solidFill>
              </a:rPr>
              <a:t>John </a:t>
            </a:r>
            <a:r>
              <a:rPr lang="en-US" sz="4400" dirty="0" err="1" smtClean="0">
                <a:solidFill>
                  <a:schemeClr val="tx1"/>
                </a:solidFill>
              </a:rPr>
              <a:t>Koval</a:t>
            </a:r>
            <a:endParaRPr lang="en-US" sz="4400" dirty="0">
              <a:solidFill>
                <a:schemeClr val="tx1"/>
              </a:solidFill>
            </a:endParaRPr>
          </a:p>
        </p:txBody>
      </p:sp>
    </p:spTree>
    <p:extLst>
      <p:ext uri="{BB962C8B-B14F-4D97-AF65-F5344CB8AC3E}">
        <p14:creationId xmlns:p14="http://schemas.microsoft.com/office/powerpoint/2010/main" val="3038870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53403"/>
            <a:ext cx="7772400" cy="1362075"/>
          </a:xfrm>
        </p:spPr>
        <p:txBody>
          <a:bodyPr/>
          <a:lstStyle/>
          <a:p>
            <a:r>
              <a:rPr lang="en-US" b="0" dirty="0" smtClean="0"/>
              <a:t>What’s next?</a:t>
            </a:r>
            <a:endParaRPr lang="en-US" dirty="0"/>
          </a:p>
        </p:txBody>
      </p:sp>
      <p:sp>
        <p:nvSpPr>
          <p:cNvPr id="3" name="Text Placeholder 2"/>
          <p:cNvSpPr>
            <a:spLocks noGrp="1"/>
          </p:cNvSpPr>
          <p:nvPr>
            <p:ph type="body" idx="1"/>
          </p:nvPr>
        </p:nvSpPr>
        <p:spPr>
          <a:xfrm>
            <a:off x="722313" y="2653216"/>
            <a:ext cx="7772400" cy="1500187"/>
          </a:xfrm>
        </p:spPr>
        <p:txBody>
          <a:bodyPr>
            <a:normAutofit/>
          </a:bodyPr>
          <a:lstStyle/>
          <a:p>
            <a:r>
              <a:rPr lang="en-US" sz="4400" dirty="0" smtClean="0">
                <a:solidFill>
                  <a:schemeClr val="tx1"/>
                </a:solidFill>
              </a:rPr>
              <a:t>Cameron Gloss</a:t>
            </a:r>
            <a:endParaRPr lang="en-US" sz="4400" dirty="0">
              <a:solidFill>
                <a:schemeClr val="tx1"/>
              </a:solidFill>
            </a:endParaRPr>
          </a:p>
        </p:txBody>
      </p:sp>
    </p:spTree>
    <p:extLst>
      <p:ext uri="{BB962C8B-B14F-4D97-AF65-F5344CB8AC3E}">
        <p14:creationId xmlns:p14="http://schemas.microsoft.com/office/powerpoint/2010/main" val="34416078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ways to get involved</a:t>
            </a:r>
            <a:endParaRPr lang="en-US" dirty="0"/>
          </a:p>
        </p:txBody>
      </p:sp>
      <p:sp>
        <p:nvSpPr>
          <p:cNvPr id="3" name="Content Placeholder 2"/>
          <p:cNvSpPr>
            <a:spLocks noGrp="1"/>
          </p:cNvSpPr>
          <p:nvPr>
            <p:ph idx="1"/>
          </p:nvPr>
        </p:nvSpPr>
        <p:spPr>
          <a:xfrm>
            <a:off x="223284" y="1727791"/>
            <a:ext cx="8229600" cy="4875028"/>
          </a:xfrm>
        </p:spPr>
        <p:txBody>
          <a:bodyPr>
            <a:normAutofit fontScale="92500"/>
          </a:bodyPr>
          <a:lstStyle/>
          <a:p>
            <a:r>
              <a:rPr lang="en-US" dirty="0" smtClean="0"/>
              <a:t>Martin </a:t>
            </a:r>
            <a:r>
              <a:rPr lang="en-US" dirty="0" err="1" smtClean="0"/>
              <a:t>Carcasson</a:t>
            </a:r>
            <a:r>
              <a:rPr lang="en-US" dirty="0" smtClean="0"/>
              <a:t> – Center for Public Deliberation Community Workshop</a:t>
            </a:r>
          </a:p>
          <a:p>
            <a:r>
              <a:rPr lang="en-US" dirty="0" smtClean="0"/>
              <a:t>Cliff Thomas – Fort Collins Scenario Planning (CSU PhD project)</a:t>
            </a:r>
          </a:p>
          <a:p>
            <a:r>
              <a:rPr lang="en-US" dirty="0" err="1" smtClean="0"/>
              <a:t>UniverCity</a:t>
            </a:r>
            <a:r>
              <a:rPr lang="en-US" dirty="0" smtClean="0"/>
              <a:t> Connections mailing </a:t>
            </a:r>
            <a:r>
              <a:rPr lang="en-US" dirty="0"/>
              <a:t>l</a:t>
            </a:r>
            <a:r>
              <a:rPr lang="en-US" dirty="0" smtClean="0"/>
              <a:t>ist &amp; Facebook</a:t>
            </a:r>
          </a:p>
          <a:p>
            <a:r>
              <a:rPr lang="en-US" dirty="0"/>
              <a:t>Council 6-month planning calendar www.fcgov.com/cityclerk/planning-calendar.php</a:t>
            </a:r>
          </a:p>
          <a:p>
            <a:r>
              <a:rPr lang="en-US" dirty="0" smtClean="0"/>
              <a:t>idealab.fcgov.com</a:t>
            </a:r>
          </a:p>
          <a:p>
            <a:r>
              <a:rPr lang="en-US" dirty="0" smtClean="0"/>
              <a:t>Flip chart on ways to engage</a:t>
            </a:r>
          </a:p>
          <a:p>
            <a:pPr marL="0" indent="0">
              <a:buNone/>
            </a:pPr>
            <a:endParaRPr lang="en-US" dirty="0"/>
          </a:p>
        </p:txBody>
      </p:sp>
    </p:spTree>
    <p:extLst>
      <p:ext uri="{BB962C8B-B14F-4D97-AF65-F5344CB8AC3E}">
        <p14:creationId xmlns:p14="http://schemas.microsoft.com/office/powerpoint/2010/main" val="2792372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turn</a:t>
            </a:r>
            <a:endParaRPr lang="en-US" dirty="0"/>
          </a:p>
        </p:txBody>
      </p:sp>
      <p:sp>
        <p:nvSpPr>
          <p:cNvPr id="3" name="Content Placeholder 2"/>
          <p:cNvSpPr>
            <a:spLocks noGrp="1"/>
          </p:cNvSpPr>
          <p:nvPr>
            <p:ph sz="half" idx="1"/>
          </p:nvPr>
        </p:nvSpPr>
        <p:spPr>
          <a:xfrm>
            <a:off x="457200" y="1788994"/>
            <a:ext cx="7267433" cy="3956169"/>
          </a:xfrm>
        </p:spPr>
        <p:txBody>
          <a:bodyPr>
            <a:noAutofit/>
          </a:bodyPr>
          <a:lstStyle/>
          <a:p>
            <a:r>
              <a:rPr lang="en-US" sz="3200" dirty="0" smtClean="0"/>
              <a:t>Move to a table of interest</a:t>
            </a:r>
          </a:p>
          <a:p>
            <a:pPr lvl="1"/>
            <a:r>
              <a:rPr lang="en-US" sz="2800" dirty="0" smtClean="0"/>
              <a:t>Use discussion guides</a:t>
            </a:r>
          </a:p>
          <a:p>
            <a:pPr lvl="1"/>
            <a:r>
              <a:rPr lang="en-US" sz="2800" dirty="0" smtClean="0"/>
              <a:t>Share your thoughts (briefly)</a:t>
            </a:r>
          </a:p>
          <a:p>
            <a:pPr lvl="1"/>
            <a:r>
              <a:rPr lang="en-US" sz="2800" dirty="0" smtClean="0"/>
              <a:t>Understand before being understood</a:t>
            </a:r>
          </a:p>
          <a:p>
            <a:pPr lvl="1"/>
            <a:r>
              <a:rPr lang="en-US" sz="2800" dirty="0" smtClean="0"/>
              <a:t>Use the Rule of Two Feet</a:t>
            </a:r>
            <a:endParaRPr lang="en-US" sz="2800" dirty="0"/>
          </a:p>
          <a:p>
            <a:r>
              <a:rPr lang="en-US" sz="3200" dirty="0"/>
              <a:t>Suggest </a:t>
            </a:r>
            <a:r>
              <a:rPr lang="en-US" sz="3200" dirty="0" smtClean="0"/>
              <a:t>topics</a:t>
            </a:r>
          </a:p>
          <a:p>
            <a:pPr lvl="1"/>
            <a:r>
              <a:rPr lang="en-US" sz="2800" dirty="0" smtClean="0"/>
              <a:t>Forms on your table</a:t>
            </a:r>
          </a:p>
          <a:p>
            <a:r>
              <a:rPr lang="en-US" sz="3200" dirty="0" smtClean="0"/>
              <a:t>Check out the topics at breaks</a:t>
            </a:r>
          </a:p>
          <a:p>
            <a:pPr lvl="1"/>
            <a:endParaRPr lang="en-US" sz="2800" dirty="0"/>
          </a:p>
          <a:p>
            <a:pPr lvl="1"/>
            <a:endParaRPr lang="en-US" sz="2800" dirty="0"/>
          </a:p>
        </p:txBody>
      </p:sp>
    </p:spTree>
    <p:extLst>
      <p:ext uri="{BB962C8B-B14F-4D97-AF65-F5344CB8AC3E}">
        <p14:creationId xmlns:p14="http://schemas.microsoft.com/office/powerpoint/2010/main" val="3983805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by Table – Rotation 1</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091263186"/>
              </p:ext>
            </p:extLst>
          </p:nvPr>
        </p:nvGraphicFramePr>
        <p:xfrm>
          <a:off x="-3" y="1322772"/>
          <a:ext cx="9144005" cy="2041865"/>
        </p:xfrm>
        <a:graphic>
          <a:graphicData uri="http://schemas.openxmlformats.org/drawingml/2006/table">
            <a:tbl>
              <a:tblPr firstRow="1" bandRow="1">
                <a:tableStyleId>{5C22544A-7EE6-4342-B048-85BDC9FD1C3A}</a:tableStyleId>
              </a:tblPr>
              <a:tblGrid>
                <a:gridCol w="1828801"/>
                <a:gridCol w="1828801"/>
                <a:gridCol w="1828801"/>
                <a:gridCol w="1828801"/>
                <a:gridCol w="1828801"/>
              </a:tblGrid>
              <a:tr h="696110">
                <a:tc>
                  <a:txBody>
                    <a:bodyPr/>
                    <a:lstStyle/>
                    <a:p>
                      <a:pPr algn="ctr"/>
                      <a:r>
                        <a:rPr lang="en-US" sz="2800" b="1" dirty="0" smtClean="0"/>
                        <a:t>1</a:t>
                      </a:r>
                      <a:endParaRPr lang="en-US" sz="2800" b="1" dirty="0"/>
                    </a:p>
                  </a:txBody>
                  <a:tcPr anchor="ctr"/>
                </a:tc>
                <a:tc>
                  <a:txBody>
                    <a:bodyPr/>
                    <a:lstStyle/>
                    <a:p>
                      <a:pPr algn="ctr"/>
                      <a:r>
                        <a:rPr lang="en-US" sz="2800" b="1" dirty="0" smtClean="0"/>
                        <a:t>2</a:t>
                      </a:r>
                      <a:endParaRPr lang="en-US" sz="2800" b="1" dirty="0"/>
                    </a:p>
                  </a:txBody>
                  <a:tcPr anchor="ctr"/>
                </a:tc>
                <a:tc>
                  <a:txBody>
                    <a:bodyPr/>
                    <a:lstStyle/>
                    <a:p>
                      <a:pPr algn="ctr"/>
                      <a:r>
                        <a:rPr lang="en-US" sz="2800" b="1" dirty="0" smtClean="0"/>
                        <a:t>3</a:t>
                      </a:r>
                      <a:endParaRPr lang="en-US" sz="2800" b="1" dirty="0"/>
                    </a:p>
                  </a:txBody>
                  <a:tcPr anchor="ctr"/>
                </a:tc>
                <a:tc>
                  <a:txBody>
                    <a:bodyPr/>
                    <a:lstStyle/>
                    <a:p>
                      <a:pPr algn="ctr"/>
                      <a:r>
                        <a:rPr lang="en-US" sz="2800" b="1" dirty="0" smtClean="0"/>
                        <a:t>4</a:t>
                      </a:r>
                      <a:endParaRPr lang="en-US" sz="2800" b="1" dirty="0"/>
                    </a:p>
                  </a:txBody>
                  <a:tcPr anchor="ctr"/>
                </a:tc>
                <a:tc>
                  <a:txBody>
                    <a:bodyPr/>
                    <a:lstStyle/>
                    <a:p>
                      <a:pPr algn="ctr"/>
                      <a:r>
                        <a:rPr lang="en-US" sz="2800" b="1" dirty="0" smtClean="0"/>
                        <a:t>5</a:t>
                      </a:r>
                      <a:endParaRPr lang="en-US" sz="2800" b="1" dirty="0"/>
                    </a:p>
                  </a:txBody>
                  <a:tcPr anchor="ctr"/>
                </a:tc>
              </a:tr>
              <a:tr h="1345755">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mn-lt"/>
                          <a:ea typeface="+mn-ea"/>
                          <a:cs typeface="+mn-cs"/>
                        </a:rPr>
                        <a:t>Walkable</a:t>
                      </a:r>
                      <a:r>
                        <a:rPr lang="en-US" sz="2000" kern="1200" baseline="0" dirty="0" smtClean="0">
                          <a:solidFill>
                            <a:schemeClr val="dk1"/>
                          </a:solidFill>
                          <a:latin typeface="+mn-lt"/>
                          <a:ea typeface="+mn-ea"/>
                          <a:cs typeface="+mn-cs"/>
                        </a:rPr>
                        <a:t> neighborhoods</a:t>
                      </a:r>
                      <a:endParaRPr lang="en-US" sz="2000" kern="1200" dirty="0" smtClean="0">
                        <a:solidFill>
                          <a:schemeClr val="dk1"/>
                        </a:solidFill>
                        <a:latin typeface="+mn-lt"/>
                        <a:ea typeface="+mn-ea"/>
                        <a:cs typeface="+mn-cs"/>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t>Last mile in public transport</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t>Water and growth</a:t>
                      </a:r>
                      <a:endParaRPr lang="en-US" sz="20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t>New kinds of housing development </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t>Holistic</a:t>
                      </a:r>
                      <a:r>
                        <a:rPr lang="en-US" sz="2000" baseline="0" dirty="0" smtClean="0"/>
                        <a:t> view of community needs</a:t>
                      </a:r>
                      <a:endParaRPr lang="en-US" sz="2000" dirty="0" smtClean="0"/>
                    </a:p>
                  </a:txBody>
                  <a:tcPr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807545868"/>
              </p:ext>
            </p:extLst>
          </p:nvPr>
        </p:nvGraphicFramePr>
        <p:xfrm>
          <a:off x="2" y="3541266"/>
          <a:ext cx="9144000" cy="1821078"/>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613484">
                <a:tc>
                  <a:txBody>
                    <a:bodyPr/>
                    <a:lstStyle/>
                    <a:p>
                      <a:pPr algn="ctr"/>
                      <a:r>
                        <a:rPr lang="en-US" sz="2800" b="1" dirty="0" smtClean="0"/>
                        <a:t>6</a:t>
                      </a:r>
                      <a:endParaRPr lang="en-US" sz="2800" b="1" dirty="0"/>
                    </a:p>
                  </a:txBody>
                  <a:tcPr anchor="ctr"/>
                </a:tc>
                <a:tc>
                  <a:txBody>
                    <a:bodyPr/>
                    <a:lstStyle/>
                    <a:p>
                      <a:pPr algn="ctr"/>
                      <a:r>
                        <a:rPr lang="en-US" sz="2800" b="1" dirty="0" smtClean="0"/>
                        <a:t>7</a:t>
                      </a:r>
                      <a:endParaRPr lang="en-US" sz="2800" b="1" dirty="0"/>
                    </a:p>
                  </a:txBody>
                  <a:tcPr anchor="ctr"/>
                </a:tc>
                <a:tc>
                  <a:txBody>
                    <a:bodyPr/>
                    <a:lstStyle/>
                    <a:p>
                      <a:pPr algn="ctr"/>
                      <a:r>
                        <a:rPr lang="en-US" sz="2800" b="1" dirty="0" smtClean="0"/>
                        <a:t>8</a:t>
                      </a:r>
                      <a:endParaRPr lang="en-US" sz="2800" b="1" dirty="0"/>
                    </a:p>
                  </a:txBody>
                  <a:tcPr anchor="ctr"/>
                </a:tc>
                <a:tc>
                  <a:txBody>
                    <a:bodyPr/>
                    <a:lstStyle/>
                    <a:p>
                      <a:pPr algn="ctr"/>
                      <a:r>
                        <a:rPr lang="en-US" sz="2800" b="1" dirty="0" smtClean="0"/>
                        <a:t>9</a:t>
                      </a:r>
                      <a:endParaRPr lang="en-US" sz="2800" b="1" dirty="0"/>
                    </a:p>
                  </a:txBody>
                  <a:tcPr anchor="ctr"/>
                </a:tc>
                <a:tc>
                  <a:txBody>
                    <a:bodyPr/>
                    <a:lstStyle/>
                    <a:p>
                      <a:pPr algn="ctr"/>
                      <a:r>
                        <a:rPr lang="en-US" sz="2800" b="1" dirty="0" smtClean="0"/>
                        <a:t>10</a:t>
                      </a:r>
                      <a:endParaRPr lang="en-US" sz="2800" b="1" dirty="0"/>
                    </a:p>
                  </a:txBody>
                  <a:tcPr anchor="ctr"/>
                </a:tc>
              </a:tr>
              <a:tr h="120759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t>Fort Collins = Boulder ?</a:t>
                      </a:r>
                      <a:endParaRPr lang="en-US" sz="20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mn-lt"/>
                          <a:ea typeface="+mn-ea"/>
                          <a:cs typeface="+mn-cs"/>
                        </a:rPr>
                        <a:t>Preserving historical character</a:t>
                      </a:r>
                      <a:endParaRPr lang="en-US" sz="2000" kern="1200" dirty="0">
                        <a:solidFill>
                          <a:schemeClr val="dk1"/>
                        </a:solidFill>
                        <a:latin typeface="+mn-lt"/>
                        <a:ea typeface="+mn-ea"/>
                        <a:cs typeface="+mn-cs"/>
                      </a:endParaRP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t>Protecting natural</a:t>
                      </a:r>
                      <a:r>
                        <a:rPr lang="en-US" sz="2000" baseline="0" dirty="0" smtClean="0"/>
                        <a:t> areas</a:t>
                      </a:r>
                      <a:endParaRPr lang="en-US" sz="2000" dirty="0"/>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t>Growing</a:t>
                      </a:r>
                      <a:r>
                        <a:rPr lang="en-US" sz="2000" baseline="0" dirty="0" smtClean="0"/>
                        <a:t> needs</a:t>
                      </a:r>
                      <a:endParaRPr lang="en-US" sz="2000" dirty="0" smtClean="0"/>
                    </a:p>
                    <a:p>
                      <a:pPr marL="0" marR="0" indent="0" algn="ctr" defTabSz="457200" rtl="0" eaLnBrk="1" fontAlgn="auto" latinLnBrk="0" hangingPunct="1">
                        <a:lnSpc>
                          <a:spcPct val="100000"/>
                        </a:lnSpc>
                        <a:spcBef>
                          <a:spcPts val="0"/>
                        </a:spcBef>
                        <a:spcAft>
                          <a:spcPts val="0"/>
                        </a:spcAft>
                        <a:buClrTx/>
                        <a:buSzTx/>
                        <a:buFontTx/>
                        <a:buNone/>
                        <a:tabLst/>
                        <a:defRPr/>
                      </a:pPr>
                      <a:r>
                        <a:rPr lang="en-US" sz="2000" baseline="0" dirty="0" smtClean="0"/>
                        <a:t>of h</a:t>
                      </a:r>
                      <a:r>
                        <a:rPr lang="en-US" sz="2000" dirty="0" smtClean="0"/>
                        <a:t>omeless</a:t>
                      </a:r>
                    </a:p>
                  </a:txBody>
                  <a:tcPr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000" dirty="0" smtClean="0"/>
                        <a:t>Scenario planning for FC</a:t>
                      </a:r>
                    </a:p>
                  </a:txBody>
                  <a:tcPr anchor="ctr"/>
                </a:tc>
              </a:tr>
            </a:tbl>
          </a:graphicData>
        </a:graphic>
      </p:graphicFrame>
      <p:sp>
        <p:nvSpPr>
          <p:cNvPr id="3" name="TextBox 2"/>
          <p:cNvSpPr txBox="1"/>
          <p:nvPr/>
        </p:nvSpPr>
        <p:spPr>
          <a:xfrm>
            <a:off x="457200" y="5787736"/>
            <a:ext cx="5216236" cy="830997"/>
          </a:xfrm>
          <a:prstGeom prst="rect">
            <a:avLst/>
          </a:prstGeom>
          <a:noFill/>
        </p:spPr>
        <p:txBody>
          <a:bodyPr wrap="square" rtlCol="0">
            <a:spAutoFit/>
          </a:bodyPr>
          <a:lstStyle/>
          <a:p>
            <a:r>
              <a:rPr lang="en-US" sz="2400" dirty="0" smtClean="0"/>
              <a:t>How can we prepare for growth and change?</a:t>
            </a:r>
            <a:endParaRPr lang="en-US" sz="2400" dirty="0"/>
          </a:p>
        </p:txBody>
      </p:sp>
    </p:spTree>
    <p:extLst>
      <p:ext uri="{BB962C8B-B14F-4D97-AF65-F5344CB8AC3E}">
        <p14:creationId xmlns:p14="http://schemas.microsoft.com/office/powerpoint/2010/main" val="23298220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sz="half" idx="1"/>
          </p:nvPr>
        </p:nvSpPr>
        <p:spPr>
          <a:xfrm>
            <a:off x="5497033" y="2898184"/>
            <a:ext cx="2668771" cy="719027"/>
          </a:xfrm>
        </p:spPr>
        <p:txBody>
          <a:bodyPr>
            <a:normAutofit/>
          </a:bodyPr>
          <a:lstStyle/>
          <a:p>
            <a:pPr marL="0" indent="0">
              <a:buNone/>
            </a:pPr>
            <a:r>
              <a:rPr lang="en-US" sz="3800" dirty="0"/>
              <a:t>G</a:t>
            </a:r>
            <a:r>
              <a:rPr lang="en-US" sz="3800" dirty="0" smtClean="0"/>
              <a:t>et involved</a:t>
            </a:r>
          </a:p>
          <a:p>
            <a:pPr marL="0" indent="0">
              <a:buNone/>
            </a:pPr>
            <a:endParaRPr lang="en-US" sz="3200" dirty="0" smtClean="0"/>
          </a:p>
          <a:p>
            <a:pPr marL="457200" lvl="1" indent="0">
              <a:buNone/>
            </a:pPr>
            <a:endParaRPr lang="en-US" dirty="0"/>
          </a:p>
          <a:p>
            <a:pPr marL="0" indent="0">
              <a:buNone/>
            </a:pPr>
            <a:endParaRPr lang="en-US" dirty="0" smtClean="0"/>
          </a:p>
          <a:p>
            <a:endParaRPr lang="en-US" dirty="0" smtClean="0"/>
          </a:p>
          <a:p>
            <a:endParaRPr lang="en-US" dirty="0"/>
          </a:p>
        </p:txBody>
      </p:sp>
      <p:graphicFrame>
        <p:nvGraphicFramePr>
          <p:cNvPr id="4" name="Diagram 3"/>
          <p:cNvGraphicFramePr/>
          <p:nvPr>
            <p:extLst>
              <p:ext uri="{D42A27DB-BD31-4B8C-83A1-F6EECF244321}">
                <p14:modId xmlns:p14="http://schemas.microsoft.com/office/powerpoint/2010/main" val="3242700241"/>
              </p:ext>
            </p:extLst>
          </p:nvPr>
        </p:nvGraphicFramePr>
        <p:xfrm>
          <a:off x="1389323" y="1880781"/>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70313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lstStyle/>
          <a:p>
            <a:r>
              <a:rPr lang="en-US" smtClean="0"/>
              <a:t>Enter Question Text</a:t>
            </a:r>
            <a:endParaRPr lang="en-US"/>
          </a:p>
        </p:txBody>
      </p:sp>
      <p:sp>
        <p:nvSpPr>
          <p:cNvPr id="3" name="TPAnswers"/>
          <p:cNvSpPr>
            <a:spLocks noGrp="1"/>
          </p:cNvSpPr>
          <p:nvPr>
            <p:ph type="body" idx="1"/>
            <p:custDataLst>
              <p:tags r:id="rId3"/>
            </p:custDataLst>
          </p:nvPr>
        </p:nvSpPr>
        <p:spPr>
          <a:xfrm>
            <a:off x="457200" y="1600200"/>
            <a:ext cx="4114800" cy="4525963"/>
          </a:xfrm>
        </p:spPr>
        <p:txBody>
          <a:bodyPr>
            <a:normAutofit fontScale="85000" lnSpcReduction="10000"/>
          </a:bodyPr>
          <a:lstStyle/>
          <a:p>
            <a:pPr marL="514350" indent="-514350">
              <a:buFont typeface="Arial"/>
              <a:buAutoNum type="alphaUcPeriod"/>
            </a:pPr>
            <a:r>
              <a:rPr lang="en-US" dirty="0"/>
              <a:t>Talk to friends/family</a:t>
            </a:r>
          </a:p>
          <a:p>
            <a:pPr marL="514350" indent="-514350">
              <a:buFont typeface="Arial"/>
              <a:buAutoNum type="alphaUcPeriod"/>
            </a:pPr>
            <a:r>
              <a:rPr lang="en-US" dirty="0"/>
              <a:t>Share with groups I’m in</a:t>
            </a:r>
          </a:p>
          <a:p>
            <a:pPr marL="514350" indent="-514350">
              <a:buFont typeface="Arial"/>
              <a:buAutoNum type="alphaUcPeriod"/>
            </a:pPr>
            <a:r>
              <a:rPr lang="en-US" dirty="0"/>
              <a:t>Participate in City planning</a:t>
            </a:r>
          </a:p>
          <a:p>
            <a:pPr marL="514350" indent="-514350">
              <a:buFont typeface="Arial"/>
              <a:buAutoNum type="alphaUcPeriod"/>
            </a:pPr>
            <a:r>
              <a:rPr lang="en-US" dirty="0"/>
              <a:t>Find a group for my issue (biking/ housing/ water, </a:t>
            </a:r>
            <a:r>
              <a:rPr lang="en-US" dirty="0" err="1"/>
              <a:t>etc</a:t>
            </a:r>
            <a:r>
              <a:rPr lang="en-US" dirty="0"/>
              <a:t>)</a:t>
            </a:r>
          </a:p>
          <a:p>
            <a:pPr marL="514350" indent="-514350">
              <a:buFont typeface="Arial"/>
              <a:buAutoNum type="alphaUcPeriod"/>
            </a:pPr>
            <a:r>
              <a:rPr lang="en-US" dirty="0"/>
              <a:t>Start my own group</a:t>
            </a:r>
          </a:p>
          <a:p>
            <a:pPr marL="514350" indent="-514350">
              <a:buFont typeface="Arial"/>
              <a:buAutoNum type="alphaUcPeriod"/>
            </a:pPr>
            <a:r>
              <a:rPr lang="en-US" dirty="0"/>
              <a:t>I don’t know what to do next</a:t>
            </a: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635657044"/>
              </p:ext>
            </p:extLst>
          </p:nvPr>
        </p:nvGraphicFramePr>
        <p:xfrm>
          <a:off x="4508500" y="1600200"/>
          <a:ext cx="4572000" cy="5143500"/>
        </p:xfrm>
        <a:graphic>
          <a:graphicData uri="http://schemas.openxmlformats.org/presentationml/2006/ole">
            <mc:AlternateContent xmlns:mc="http://schemas.openxmlformats.org/markup-compatibility/2006">
              <mc:Choice xmlns:v="urn:schemas-microsoft-com:vml" Requires="v">
                <p:oleObj spid="_x0000_s6150" name="Chart" r:id="rId6" imgW="4572034" imgH="5143584" progId="MSGraph.Chart.8">
                  <p:embed followColorScheme="full"/>
                </p:oleObj>
              </mc:Choice>
              <mc:Fallback>
                <p:oleObj name="Chart" r:id="rId6" imgW="4572034" imgH="5143584" progId="MSGraph.Chart.8">
                  <p:embed followColorScheme="full"/>
                  <p:pic>
                    <p:nvPicPr>
                      <p:cNvPr id="0" name=""/>
                      <p:cNvPicPr/>
                      <p:nvPr/>
                    </p:nvPicPr>
                    <p:blipFill>
                      <a:blip r:embed="rId7"/>
                      <a:stretch>
                        <a:fillRect/>
                      </a:stretch>
                    </p:blipFill>
                    <p:spPr>
                      <a:xfrm>
                        <a:off x="4508500" y="1600200"/>
                        <a:ext cx="4572000" cy="51435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1691081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a:t>
            </a:r>
            <a:endParaRPr lang="en-US" dirty="0"/>
          </a:p>
        </p:txBody>
      </p:sp>
      <p:sp>
        <p:nvSpPr>
          <p:cNvPr id="3" name="Content Placeholder 2"/>
          <p:cNvSpPr>
            <a:spLocks noGrp="1"/>
          </p:cNvSpPr>
          <p:nvPr>
            <p:ph sz="half" idx="1"/>
          </p:nvPr>
        </p:nvSpPr>
        <p:spPr>
          <a:xfrm>
            <a:off x="457200" y="1885950"/>
            <a:ext cx="8229600" cy="4496743"/>
          </a:xfrm>
        </p:spPr>
        <p:txBody>
          <a:bodyPr>
            <a:normAutofit lnSpcReduction="10000"/>
          </a:bodyPr>
          <a:lstStyle/>
          <a:p>
            <a:r>
              <a:rPr lang="en-US" sz="3200" dirty="0" smtClean="0"/>
              <a:t>Please fill out and turn in your feedback forms</a:t>
            </a:r>
          </a:p>
          <a:p>
            <a:pPr lvl="1"/>
            <a:r>
              <a:rPr lang="en-US" sz="2800" dirty="0" smtClean="0"/>
              <a:t>Online form: </a:t>
            </a:r>
            <a:r>
              <a:rPr lang="en-US" sz="2800" u="sng" dirty="0" smtClean="0">
                <a:hlinkClick r:id="rId3"/>
              </a:rPr>
              <a:t>http</a:t>
            </a:r>
            <a:r>
              <a:rPr lang="en-US" sz="2800" u="sng" dirty="0">
                <a:hlinkClick r:id="rId3"/>
              </a:rPr>
              <a:t>://</a:t>
            </a:r>
            <a:r>
              <a:rPr lang="en-US" sz="2800" u="sng" dirty="0" smtClean="0">
                <a:hlinkClick r:id="rId3"/>
              </a:rPr>
              <a:t>tinyurl.com/qap4ufg</a:t>
            </a:r>
            <a:endParaRPr lang="en-US" sz="2800" dirty="0" smtClean="0"/>
          </a:p>
          <a:p>
            <a:pPr lvl="1"/>
            <a:r>
              <a:rPr lang="en-US" sz="2800" dirty="0" smtClean="0"/>
              <a:t>We’ll compile and publish results on the website</a:t>
            </a:r>
          </a:p>
          <a:p>
            <a:pPr lvl="1"/>
            <a:endParaRPr lang="en-US" sz="2800" dirty="0" smtClean="0"/>
          </a:p>
          <a:p>
            <a:r>
              <a:rPr lang="en-US" sz="3200" dirty="0" smtClean="0"/>
              <a:t>Exchange contact info</a:t>
            </a:r>
          </a:p>
          <a:p>
            <a:pPr lvl="1"/>
            <a:r>
              <a:rPr lang="en-US" sz="2800" dirty="0" smtClean="0"/>
              <a:t>Forms on the tables if needed</a:t>
            </a:r>
          </a:p>
          <a:p>
            <a:pPr lvl="1"/>
            <a:endParaRPr lang="en-US" sz="2800" dirty="0"/>
          </a:p>
          <a:p>
            <a:r>
              <a:rPr lang="en-US" sz="3200" dirty="0" smtClean="0"/>
              <a:t>Thanks for being a part of </a:t>
            </a:r>
            <a:br>
              <a:rPr lang="en-US" sz="3200" dirty="0" smtClean="0"/>
            </a:br>
            <a:r>
              <a:rPr lang="en-US" sz="3200" dirty="0" smtClean="0"/>
              <a:t>our community discussion</a:t>
            </a:r>
            <a:endParaRPr lang="en-US" sz="3200" dirty="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529185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365264" y="3310291"/>
            <a:ext cx="6400800" cy="1063898"/>
          </a:xfrm>
          <a:prstGeom prst="rect">
            <a:avLst/>
          </a:prstGeom>
        </p:spPr>
        <p:txBody>
          <a:bodyPr vert="horz" lIns="91440" tIns="45720" rIns="91440" bIns="45720" rtlCol="0">
            <a:normAutofit fontScale="62500" lnSpcReduction="20000"/>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6000" dirty="0" smtClean="0">
                <a:solidFill>
                  <a:srgbClr val="1F5071"/>
                </a:solidFill>
                <a:effectLst>
                  <a:outerShdw blurRad="50800" dist="38100" dir="2700000" algn="tl" rotWithShape="0">
                    <a:srgbClr val="000000">
                      <a:alpha val="43000"/>
                    </a:srgbClr>
                  </a:outerShdw>
                </a:effectLst>
                <a:latin typeface="+mj-lt"/>
                <a:cs typeface="Arial Black"/>
              </a:rPr>
              <a:t>How can we prepare for growth and change?</a:t>
            </a:r>
            <a:endParaRPr lang="en-US" sz="6000" dirty="0">
              <a:solidFill>
                <a:srgbClr val="1F5071"/>
              </a:solidFill>
              <a:effectLst>
                <a:outerShdw blurRad="50800" dist="38100" dir="2700000" algn="tl" rotWithShape="0">
                  <a:srgbClr val="000000">
                    <a:alpha val="43000"/>
                  </a:srgbClr>
                </a:outerShdw>
              </a:effectLst>
              <a:latin typeface="+mj-lt"/>
              <a:cs typeface="Arial Black"/>
            </a:endParaRPr>
          </a:p>
        </p:txBody>
      </p:sp>
      <p:sp>
        <p:nvSpPr>
          <p:cNvPr id="2" name="Title 1"/>
          <p:cNvSpPr>
            <a:spLocks noGrp="1"/>
          </p:cNvSpPr>
          <p:nvPr>
            <p:ph type="ctrTitle"/>
          </p:nvPr>
        </p:nvSpPr>
        <p:spPr>
          <a:xfrm>
            <a:off x="679464" y="1893599"/>
            <a:ext cx="7772400" cy="1470025"/>
          </a:xfrm>
        </p:spPr>
        <p:txBody>
          <a:bodyPr>
            <a:normAutofit/>
          </a:bodyPr>
          <a:lstStyle/>
          <a:p>
            <a:r>
              <a:rPr lang="en-US" sz="6600" dirty="0" err="1" smtClean="0"/>
              <a:t>FoCoFuture</a:t>
            </a:r>
            <a:r>
              <a:rPr lang="en-US" sz="6600" dirty="0" smtClean="0"/>
              <a:t> Forum</a:t>
            </a:r>
            <a:endParaRPr lang="en-US" sz="6600" dirty="0"/>
          </a:p>
        </p:txBody>
      </p:sp>
      <p:grpSp>
        <p:nvGrpSpPr>
          <p:cNvPr id="7" name="Group 6"/>
          <p:cNvGrpSpPr/>
          <p:nvPr/>
        </p:nvGrpSpPr>
        <p:grpSpPr>
          <a:xfrm>
            <a:off x="298464" y="4863012"/>
            <a:ext cx="8534400" cy="212190"/>
            <a:chOff x="298464" y="1417638"/>
            <a:chExt cx="8534400" cy="212190"/>
          </a:xfrm>
        </p:grpSpPr>
        <p:cxnSp>
          <p:nvCxnSpPr>
            <p:cNvPr id="8" name="Straight Connector 7"/>
            <p:cNvCxnSpPr/>
            <p:nvPr userDrawn="1"/>
          </p:nvCxnSpPr>
          <p:spPr>
            <a:xfrm>
              <a:off x="298464" y="1417638"/>
              <a:ext cx="8229600" cy="0"/>
            </a:xfrm>
            <a:prstGeom prst="line">
              <a:avLst/>
            </a:prstGeom>
            <a:ln w="38100" cmpd="sng">
              <a:solidFill>
                <a:srgbClr val="1A3D1F"/>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450864" y="1517118"/>
              <a:ext cx="8229600" cy="0"/>
            </a:xfrm>
            <a:prstGeom prst="line">
              <a:avLst/>
            </a:prstGeom>
            <a:ln w="38100" cmpd="sng">
              <a:solidFill>
                <a:srgbClr val="78682C"/>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userDrawn="1"/>
          </p:nvCxnSpPr>
          <p:spPr>
            <a:xfrm>
              <a:off x="603264" y="1629828"/>
              <a:ext cx="8229600" cy="0"/>
            </a:xfrm>
            <a:prstGeom prst="line">
              <a:avLst/>
            </a:prstGeom>
            <a:ln w="38100" cmpd="sng">
              <a:solidFill>
                <a:srgbClr val="1F5071"/>
              </a:solidFill>
            </a:ln>
          </p:spPr>
          <p:style>
            <a:lnRef idx="2">
              <a:schemeClr val="accent1"/>
            </a:lnRef>
            <a:fillRef idx="0">
              <a:schemeClr val="accent1"/>
            </a:fillRef>
            <a:effectRef idx="1">
              <a:schemeClr val="accent1"/>
            </a:effectRef>
            <a:fontRef idx="minor">
              <a:schemeClr val="tx1"/>
            </a:fontRef>
          </p:style>
        </p:cxnSp>
      </p:grpSp>
      <p:sp>
        <p:nvSpPr>
          <p:cNvPr id="3" name="TextBox 2"/>
          <p:cNvSpPr txBox="1"/>
          <p:nvPr/>
        </p:nvSpPr>
        <p:spPr>
          <a:xfrm>
            <a:off x="1408043" y="5612751"/>
            <a:ext cx="3310021" cy="523220"/>
          </a:xfrm>
          <a:prstGeom prst="rect">
            <a:avLst/>
          </a:prstGeom>
          <a:noFill/>
        </p:spPr>
        <p:txBody>
          <a:bodyPr wrap="square" rtlCol="0">
            <a:spAutoFit/>
          </a:bodyPr>
          <a:lstStyle/>
          <a:p>
            <a:r>
              <a:rPr lang="en-US" sz="2800" dirty="0" smtClean="0"/>
              <a:t>Jun 24, 2015</a:t>
            </a:r>
            <a:endParaRPr lang="en-US" sz="2800" dirty="0"/>
          </a:p>
        </p:txBody>
      </p:sp>
    </p:spTree>
    <p:extLst>
      <p:ext uri="{BB962C8B-B14F-4D97-AF65-F5344CB8AC3E}">
        <p14:creationId xmlns:p14="http://schemas.microsoft.com/office/powerpoint/2010/main" val="905123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r>
              <a:rPr lang="en-US" dirty="0" smtClean="0"/>
              <a:t>What part of FC do you live in?</a:t>
            </a:r>
            <a:endParaRPr lang="en-US" dirty="0"/>
          </a:p>
        </p:txBody>
      </p:sp>
      <p:sp>
        <p:nvSpPr>
          <p:cNvPr id="3" name="TPAnswers"/>
          <p:cNvSpPr>
            <a:spLocks noGrp="1"/>
          </p:cNvSpPr>
          <p:nvPr>
            <p:ph type="body" idx="1"/>
            <p:custDataLst>
              <p:tags r:id="rId3"/>
            </p:custDataLst>
          </p:nvPr>
        </p:nvSpPr>
        <p:spPr>
          <a:xfrm>
            <a:off x="457200" y="1600200"/>
            <a:ext cx="4114800" cy="4525963"/>
          </a:xfrm>
        </p:spPr>
        <p:txBody>
          <a:bodyPr/>
          <a:lstStyle/>
          <a:p>
            <a:pPr marL="514350" indent="-514350">
              <a:buFont typeface="Arial"/>
              <a:buAutoNum type="alphaUcPeriod"/>
            </a:pPr>
            <a:r>
              <a:rPr lang="en-US" dirty="0" smtClean="0"/>
              <a:t>North West</a:t>
            </a:r>
          </a:p>
          <a:p>
            <a:pPr marL="514350" indent="-514350">
              <a:buFont typeface="Arial"/>
              <a:buAutoNum type="alphaUcPeriod"/>
            </a:pPr>
            <a:r>
              <a:rPr lang="en-US" dirty="0" smtClean="0"/>
              <a:t>North East</a:t>
            </a:r>
          </a:p>
          <a:p>
            <a:pPr marL="514350" indent="-514350">
              <a:buFont typeface="Arial"/>
              <a:buAutoNum type="alphaUcPeriod"/>
            </a:pPr>
            <a:r>
              <a:rPr lang="en-US" dirty="0" smtClean="0"/>
              <a:t>Old Town</a:t>
            </a:r>
          </a:p>
          <a:p>
            <a:pPr marL="514350" indent="-514350">
              <a:buFont typeface="Arial"/>
              <a:buAutoNum type="alphaUcPeriod"/>
            </a:pPr>
            <a:r>
              <a:rPr lang="en-US" dirty="0" smtClean="0"/>
              <a:t>Midtown</a:t>
            </a:r>
          </a:p>
          <a:p>
            <a:pPr marL="514350" indent="-514350">
              <a:buFont typeface="Arial"/>
              <a:buAutoNum type="alphaUcPeriod"/>
            </a:pPr>
            <a:r>
              <a:rPr lang="en-US" dirty="0" smtClean="0"/>
              <a:t>South West</a:t>
            </a:r>
          </a:p>
          <a:p>
            <a:pPr marL="514350" indent="-514350">
              <a:buFont typeface="Arial"/>
              <a:buAutoNum type="alphaUcPeriod"/>
            </a:pPr>
            <a:r>
              <a:rPr lang="en-US" dirty="0"/>
              <a:t>South </a:t>
            </a:r>
            <a:r>
              <a:rPr lang="en-US" dirty="0" smtClean="0"/>
              <a:t>East</a:t>
            </a:r>
          </a:p>
          <a:p>
            <a:pPr marL="514350" indent="-514350">
              <a:buFont typeface="Arial"/>
              <a:buAutoNum type="alphaUcPeriod"/>
            </a:pPr>
            <a:r>
              <a:rPr lang="en-US" dirty="0" smtClean="0"/>
              <a:t>Outside of town</a:t>
            </a:r>
            <a:endParaRPr lang="en-US" dirty="0"/>
          </a:p>
        </p:txBody>
      </p:sp>
      <p:sp>
        <p:nvSpPr>
          <p:cNvPr id="5" name="Rectangle 4"/>
          <p:cNvSpPr/>
          <p:nvPr/>
        </p:nvSpPr>
        <p:spPr>
          <a:xfrm>
            <a:off x="5663953" y="5273336"/>
            <a:ext cx="3480047" cy="158466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65540707"/>
              </p:ext>
            </p:extLst>
          </p:nvPr>
        </p:nvGraphicFramePr>
        <p:xfrm>
          <a:off x="4180027" y="1600200"/>
          <a:ext cx="4598633" cy="5173462"/>
        </p:xfrm>
        <a:graphic>
          <a:graphicData uri="http://schemas.openxmlformats.org/presentationml/2006/ole">
            <mc:AlternateContent xmlns:mc="http://schemas.openxmlformats.org/markup-compatibility/2006">
              <mc:Choice xmlns:v="urn:schemas-microsoft-com:vml" Requires="v">
                <p:oleObj spid="_x0000_s3115" name="Chart" r:id="rId7" imgW="4572034" imgH="5143584" progId="MSGraph.Chart.8">
                  <p:embed followColorScheme="full"/>
                </p:oleObj>
              </mc:Choice>
              <mc:Fallback>
                <p:oleObj name="Chart" r:id="rId7" imgW="4572034" imgH="5143584" progId="MSGraph.Chart.8">
                  <p:embed followColorScheme="full"/>
                  <p:pic>
                    <p:nvPicPr>
                      <p:cNvPr id="0" name=""/>
                      <p:cNvPicPr/>
                      <p:nvPr/>
                    </p:nvPicPr>
                    <p:blipFill>
                      <a:blip r:embed="rId8"/>
                      <a:stretch>
                        <a:fillRect/>
                      </a:stretch>
                    </p:blipFill>
                    <p:spPr>
                      <a:xfrm>
                        <a:off x="4180027" y="1600200"/>
                        <a:ext cx="4598633" cy="5173462"/>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77158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r>
              <a:rPr lang="en-US" dirty="0" smtClean="0"/>
              <a:t>What’s next for you?</a:t>
            </a:r>
            <a:endParaRPr lang="en-US" dirty="0"/>
          </a:p>
        </p:txBody>
      </p:sp>
      <p:sp>
        <p:nvSpPr>
          <p:cNvPr id="3" name="TPAnswers"/>
          <p:cNvSpPr>
            <a:spLocks noGrp="1"/>
          </p:cNvSpPr>
          <p:nvPr>
            <p:ph type="body" idx="1"/>
            <p:custDataLst>
              <p:tags r:id="rId3"/>
            </p:custDataLst>
          </p:nvPr>
        </p:nvSpPr>
        <p:spPr>
          <a:xfrm>
            <a:off x="457200" y="1850065"/>
            <a:ext cx="4114800" cy="4276098"/>
          </a:xfrm>
        </p:spPr>
        <p:txBody>
          <a:bodyPr>
            <a:normAutofit fontScale="85000" lnSpcReduction="10000"/>
          </a:bodyPr>
          <a:lstStyle/>
          <a:p>
            <a:pPr marL="514350" indent="-514350">
              <a:buFont typeface="Arial"/>
              <a:buAutoNum type="alphaUcPeriod"/>
            </a:pPr>
            <a:r>
              <a:rPr lang="en-US" dirty="0" smtClean="0"/>
              <a:t>Talk to friends/family</a:t>
            </a:r>
          </a:p>
          <a:p>
            <a:pPr marL="514350" indent="-514350">
              <a:buFont typeface="Arial"/>
              <a:buAutoNum type="alphaUcPeriod"/>
            </a:pPr>
            <a:r>
              <a:rPr lang="en-US" dirty="0" smtClean="0"/>
              <a:t>Share with groups I’m in</a:t>
            </a:r>
          </a:p>
          <a:p>
            <a:pPr marL="514350" indent="-514350">
              <a:buFont typeface="Arial"/>
              <a:buAutoNum type="alphaUcPeriod"/>
            </a:pPr>
            <a:r>
              <a:rPr lang="en-US" dirty="0" smtClean="0"/>
              <a:t>Participate in City planning</a:t>
            </a:r>
          </a:p>
          <a:p>
            <a:pPr marL="514350" indent="-514350">
              <a:buFont typeface="Arial"/>
              <a:buAutoNum type="alphaUcPeriod"/>
            </a:pPr>
            <a:r>
              <a:rPr lang="en-US" dirty="0" smtClean="0"/>
              <a:t>Find a group for my issue (biking/ housing/ water, </a:t>
            </a:r>
            <a:r>
              <a:rPr lang="en-US" dirty="0" err="1" smtClean="0"/>
              <a:t>etc</a:t>
            </a:r>
            <a:r>
              <a:rPr lang="en-US" dirty="0" smtClean="0"/>
              <a:t>)</a:t>
            </a:r>
          </a:p>
          <a:p>
            <a:pPr marL="514350" indent="-514350">
              <a:buFont typeface="Arial"/>
              <a:buAutoNum type="alphaUcPeriod"/>
            </a:pPr>
            <a:r>
              <a:rPr lang="en-US" dirty="0" smtClean="0"/>
              <a:t>Start my own group</a:t>
            </a:r>
          </a:p>
          <a:p>
            <a:pPr marL="514350" indent="-514350">
              <a:buFont typeface="Arial"/>
              <a:buAutoNum type="alphaUcPeriod"/>
            </a:pPr>
            <a:r>
              <a:rPr lang="en-US" dirty="0" smtClean="0"/>
              <a:t>I don’t know what to do next</a:t>
            </a:r>
            <a:endParaRPr lang="en-US" dirty="0"/>
          </a:p>
        </p:txBody>
      </p:sp>
      <p:sp>
        <p:nvSpPr>
          <p:cNvPr id="5" name="Rectangle 4"/>
          <p:cNvSpPr/>
          <p:nvPr/>
        </p:nvSpPr>
        <p:spPr>
          <a:xfrm>
            <a:off x="5663953" y="5273336"/>
            <a:ext cx="3480047" cy="158466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4116671408"/>
              </p:ext>
            </p:extLst>
          </p:nvPr>
        </p:nvGraphicFramePr>
        <p:xfrm>
          <a:off x="4180027" y="1600200"/>
          <a:ext cx="4598633" cy="5173462"/>
        </p:xfrm>
        <a:graphic>
          <a:graphicData uri="http://schemas.openxmlformats.org/presentationml/2006/ole">
            <mc:AlternateContent xmlns:mc="http://schemas.openxmlformats.org/markup-compatibility/2006">
              <mc:Choice xmlns:v="urn:schemas-microsoft-com:vml" Requires="v">
                <p:oleObj spid="_x0000_s5132" name="Chart" r:id="rId7" imgW="4572034" imgH="5143584" progId="MSGraph.Chart.8">
                  <p:embed followColorScheme="full"/>
                </p:oleObj>
              </mc:Choice>
              <mc:Fallback>
                <p:oleObj name="Chart" r:id="rId7" imgW="4572034" imgH="5143584" progId="MSGraph.Chart.8">
                  <p:embed followColorScheme="full"/>
                  <p:pic>
                    <p:nvPicPr>
                      <p:cNvPr id="0" name=""/>
                      <p:cNvPicPr/>
                      <p:nvPr/>
                    </p:nvPicPr>
                    <p:blipFill>
                      <a:blip r:embed="rId8"/>
                      <a:stretch>
                        <a:fillRect/>
                      </a:stretch>
                    </p:blipFill>
                    <p:spPr>
                      <a:xfrm>
                        <a:off x="4180027" y="1600200"/>
                        <a:ext cx="4598633" cy="5173462"/>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126799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r>
              <a:rPr lang="en-US" dirty="0" smtClean="0"/>
              <a:t>How long have you lived here?</a:t>
            </a:r>
            <a:endParaRPr lang="en-US" dirty="0"/>
          </a:p>
        </p:txBody>
      </p:sp>
      <p:sp>
        <p:nvSpPr>
          <p:cNvPr id="3" name="TPAnswers"/>
          <p:cNvSpPr>
            <a:spLocks noGrp="1"/>
          </p:cNvSpPr>
          <p:nvPr>
            <p:ph type="body" idx="1"/>
            <p:custDataLst>
              <p:tags r:id="rId3"/>
            </p:custDataLst>
          </p:nvPr>
        </p:nvSpPr>
        <p:spPr>
          <a:xfrm>
            <a:off x="457200" y="1600200"/>
            <a:ext cx="4114800" cy="4525963"/>
          </a:xfrm>
        </p:spPr>
        <p:txBody>
          <a:bodyPr/>
          <a:lstStyle/>
          <a:p>
            <a:pPr marL="514350" indent="-514350">
              <a:buFont typeface="Arial"/>
              <a:buAutoNum type="alphaUcPeriod"/>
            </a:pPr>
            <a:r>
              <a:rPr lang="en-US" dirty="0" smtClean="0"/>
              <a:t>1-2 years</a:t>
            </a:r>
          </a:p>
          <a:p>
            <a:pPr marL="514350" indent="-514350">
              <a:buFont typeface="Arial"/>
              <a:buAutoNum type="alphaUcPeriod"/>
            </a:pPr>
            <a:r>
              <a:rPr lang="en-US" dirty="0" smtClean="0"/>
              <a:t>3-5 years</a:t>
            </a:r>
          </a:p>
          <a:p>
            <a:pPr marL="514350" indent="-514350">
              <a:buFont typeface="Arial"/>
              <a:buAutoNum type="alphaUcPeriod"/>
            </a:pPr>
            <a:r>
              <a:rPr lang="en-US" dirty="0" smtClean="0"/>
              <a:t>6-10 years</a:t>
            </a:r>
          </a:p>
          <a:p>
            <a:pPr marL="514350" indent="-514350">
              <a:buFont typeface="Arial"/>
              <a:buAutoNum type="alphaUcPeriod"/>
            </a:pPr>
            <a:r>
              <a:rPr lang="en-US" dirty="0" smtClean="0"/>
              <a:t>11-20 years</a:t>
            </a:r>
          </a:p>
          <a:p>
            <a:pPr marL="514350" indent="-514350">
              <a:buFont typeface="Arial"/>
              <a:buAutoNum type="alphaUcPeriod"/>
            </a:pPr>
            <a:r>
              <a:rPr lang="en-US" dirty="0" smtClean="0"/>
              <a:t>20+ years</a:t>
            </a:r>
          </a:p>
          <a:p>
            <a:pPr marL="514350" indent="-514350">
              <a:buFont typeface="Arial"/>
              <a:buAutoNum type="alphaUcPeriod"/>
            </a:pPr>
            <a:r>
              <a:rPr lang="en-US" dirty="0" smtClean="0"/>
              <a:t>I don’t live here</a:t>
            </a:r>
            <a:endParaRPr lang="en-US" dirty="0"/>
          </a:p>
        </p:txBody>
      </p:sp>
      <p:sp>
        <p:nvSpPr>
          <p:cNvPr id="5" name="Rectangle 4"/>
          <p:cNvSpPr/>
          <p:nvPr/>
        </p:nvSpPr>
        <p:spPr>
          <a:xfrm>
            <a:off x="5663953" y="5273336"/>
            <a:ext cx="3480047" cy="158466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643346039"/>
              </p:ext>
            </p:extLst>
          </p:nvPr>
        </p:nvGraphicFramePr>
        <p:xfrm>
          <a:off x="4180027" y="1600200"/>
          <a:ext cx="4598633" cy="5173462"/>
        </p:xfrm>
        <a:graphic>
          <a:graphicData uri="http://schemas.openxmlformats.org/presentationml/2006/ole">
            <mc:AlternateContent xmlns:mc="http://schemas.openxmlformats.org/markup-compatibility/2006">
              <mc:Choice xmlns:v="urn:schemas-microsoft-com:vml" Requires="v">
                <p:oleObj spid="_x0000_s1068" name="Chart" r:id="rId7" imgW="4572034" imgH="5143584" progId="MSGraph.Chart.8">
                  <p:embed followColorScheme="full"/>
                </p:oleObj>
              </mc:Choice>
              <mc:Fallback>
                <p:oleObj name="Chart" r:id="rId7" imgW="4572034" imgH="5143584" progId="MSGraph.Chart.8">
                  <p:embed followColorScheme="full"/>
                  <p:pic>
                    <p:nvPicPr>
                      <p:cNvPr id="0" name=""/>
                      <p:cNvPicPr/>
                      <p:nvPr/>
                    </p:nvPicPr>
                    <p:blipFill>
                      <a:blip r:embed="rId8"/>
                      <a:stretch>
                        <a:fillRect/>
                      </a:stretch>
                    </p:blipFill>
                    <p:spPr>
                      <a:xfrm>
                        <a:off x="4180027" y="1600200"/>
                        <a:ext cx="4598633" cy="5173462"/>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62076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r>
              <a:rPr lang="en-US" dirty="0" smtClean="0"/>
              <a:t>How old are you?</a:t>
            </a:r>
            <a:endParaRPr lang="en-US" dirty="0"/>
          </a:p>
        </p:txBody>
      </p:sp>
      <p:sp>
        <p:nvSpPr>
          <p:cNvPr id="3" name="TPAnswers"/>
          <p:cNvSpPr>
            <a:spLocks noGrp="1"/>
          </p:cNvSpPr>
          <p:nvPr>
            <p:ph type="body" idx="1"/>
            <p:custDataLst>
              <p:tags r:id="rId3"/>
            </p:custDataLst>
          </p:nvPr>
        </p:nvSpPr>
        <p:spPr>
          <a:xfrm>
            <a:off x="457200" y="1600200"/>
            <a:ext cx="4114800" cy="4525963"/>
          </a:xfrm>
        </p:spPr>
        <p:txBody>
          <a:bodyPr/>
          <a:lstStyle/>
          <a:p>
            <a:pPr marL="514350" indent="-514350">
              <a:buFont typeface="Arial"/>
              <a:buAutoNum type="alphaUcPeriod"/>
            </a:pPr>
            <a:r>
              <a:rPr lang="en-US" dirty="0" smtClean="0"/>
              <a:t>Under 30</a:t>
            </a:r>
          </a:p>
          <a:p>
            <a:pPr marL="514350" indent="-514350">
              <a:buFont typeface="Arial"/>
              <a:buAutoNum type="alphaUcPeriod"/>
            </a:pPr>
            <a:r>
              <a:rPr lang="en-US" dirty="0" smtClean="0"/>
              <a:t>30’s</a:t>
            </a:r>
          </a:p>
          <a:p>
            <a:pPr marL="514350" indent="-514350">
              <a:buFont typeface="Arial"/>
              <a:buAutoNum type="alphaUcPeriod"/>
            </a:pPr>
            <a:r>
              <a:rPr lang="en-US" dirty="0" smtClean="0"/>
              <a:t>40’s</a:t>
            </a:r>
          </a:p>
          <a:p>
            <a:pPr marL="514350" indent="-514350">
              <a:buFont typeface="Arial"/>
              <a:buAutoNum type="alphaUcPeriod"/>
            </a:pPr>
            <a:r>
              <a:rPr lang="en-US" dirty="0" smtClean="0"/>
              <a:t>50’s</a:t>
            </a:r>
          </a:p>
          <a:p>
            <a:pPr marL="514350" indent="-514350">
              <a:buFont typeface="Arial"/>
              <a:buAutoNum type="alphaUcPeriod"/>
            </a:pPr>
            <a:r>
              <a:rPr lang="en-US" dirty="0" smtClean="0"/>
              <a:t>60’s</a:t>
            </a:r>
          </a:p>
          <a:p>
            <a:pPr marL="514350" indent="-514350">
              <a:buFont typeface="Arial"/>
              <a:buAutoNum type="alphaUcPeriod"/>
            </a:pPr>
            <a:r>
              <a:rPr lang="en-US" dirty="0" smtClean="0"/>
              <a:t>70+</a:t>
            </a:r>
            <a:endParaRPr lang="en-US" dirty="0"/>
          </a:p>
        </p:txBody>
      </p:sp>
      <p:sp>
        <p:nvSpPr>
          <p:cNvPr id="5" name="Rectangle 4"/>
          <p:cNvSpPr/>
          <p:nvPr/>
        </p:nvSpPr>
        <p:spPr>
          <a:xfrm>
            <a:off x="5663953" y="5273336"/>
            <a:ext cx="3480047" cy="158466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3761381377"/>
              </p:ext>
            </p:extLst>
          </p:nvPr>
        </p:nvGraphicFramePr>
        <p:xfrm>
          <a:off x="4180027" y="1600200"/>
          <a:ext cx="4598633" cy="5173462"/>
        </p:xfrm>
        <a:graphic>
          <a:graphicData uri="http://schemas.openxmlformats.org/presentationml/2006/ole">
            <mc:AlternateContent xmlns:mc="http://schemas.openxmlformats.org/markup-compatibility/2006">
              <mc:Choice xmlns:v="urn:schemas-microsoft-com:vml" Requires="v">
                <p:oleObj spid="_x0000_s2092" name="Chart" r:id="rId7" imgW="4572034" imgH="5143584" progId="MSGraph.Chart.8">
                  <p:embed followColorScheme="full"/>
                </p:oleObj>
              </mc:Choice>
              <mc:Fallback>
                <p:oleObj name="Chart" r:id="rId7" imgW="4572034" imgH="5143584" progId="MSGraph.Chart.8">
                  <p:embed followColorScheme="full"/>
                  <p:pic>
                    <p:nvPicPr>
                      <p:cNvPr id="0" name=""/>
                      <p:cNvPicPr/>
                      <p:nvPr/>
                    </p:nvPicPr>
                    <p:blipFill>
                      <a:blip r:embed="rId8"/>
                      <a:stretch>
                        <a:fillRect/>
                      </a:stretch>
                    </p:blipFill>
                    <p:spPr>
                      <a:xfrm>
                        <a:off x="4180027" y="1600200"/>
                        <a:ext cx="4598633" cy="5173462"/>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755608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fontScale="90000"/>
          </a:bodyPr>
          <a:lstStyle/>
          <a:p>
            <a:r>
              <a:rPr lang="en-US" dirty="0" smtClean="0"/>
              <a:t>Experience with </a:t>
            </a:r>
            <a:r>
              <a:rPr lang="en-US" dirty="0" err="1" smtClean="0"/>
              <a:t>UniverCity</a:t>
            </a:r>
            <a:r>
              <a:rPr lang="en-US" dirty="0" smtClean="0"/>
              <a:t> Connections?</a:t>
            </a:r>
            <a:endParaRPr lang="en-US" dirty="0"/>
          </a:p>
        </p:txBody>
      </p:sp>
      <p:sp>
        <p:nvSpPr>
          <p:cNvPr id="3" name="TPAnswers"/>
          <p:cNvSpPr>
            <a:spLocks noGrp="1"/>
          </p:cNvSpPr>
          <p:nvPr>
            <p:ph type="body" idx="1"/>
            <p:custDataLst>
              <p:tags r:id="rId3"/>
            </p:custDataLst>
          </p:nvPr>
        </p:nvSpPr>
        <p:spPr>
          <a:xfrm>
            <a:off x="457200" y="1600200"/>
            <a:ext cx="4114800" cy="4525963"/>
          </a:xfrm>
        </p:spPr>
        <p:txBody>
          <a:bodyPr/>
          <a:lstStyle/>
          <a:p>
            <a:pPr marL="514350" indent="-514350">
              <a:buFont typeface="Arial"/>
              <a:buAutoNum type="alphaUcPeriod"/>
            </a:pPr>
            <a:r>
              <a:rPr lang="en-US" dirty="0" smtClean="0"/>
              <a:t>My first UCC event</a:t>
            </a:r>
          </a:p>
          <a:p>
            <a:pPr marL="514350" indent="-514350">
              <a:buFont typeface="Arial"/>
              <a:buAutoNum type="alphaUcPeriod"/>
            </a:pPr>
            <a:r>
              <a:rPr lang="en-US" dirty="0" smtClean="0"/>
              <a:t>My second forum</a:t>
            </a:r>
          </a:p>
          <a:p>
            <a:pPr marL="514350" indent="-514350">
              <a:buFont typeface="Arial"/>
              <a:buAutoNum type="alphaUcPeriod"/>
            </a:pPr>
            <a:r>
              <a:rPr lang="en-US" dirty="0" smtClean="0"/>
              <a:t>My third forum</a:t>
            </a:r>
          </a:p>
          <a:p>
            <a:pPr marL="514350" indent="-514350">
              <a:buFont typeface="Arial"/>
              <a:buAutoNum type="alphaUcPeriod"/>
            </a:pPr>
            <a:r>
              <a:rPr lang="en-US" dirty="0" smtClean="0"/>
              <a:t>First forums but previous UCC events</a:t>
            </a:r>
            <a:endParaRPr lang="en-US" dirty="0"/>
          </a:p>
        </p:txBody>
      </p:sp>
      <p:sp>
        <p:nvSpPr>
          <p:cNvPr id="5" name="Rectangle 4"/>
          <p:cNvSpPr/>
          <p:nvPr/>
        </p:nvSpPr>
        <p:spPr>
          <a:xfrm>
            <a:off x="5663953" y="5273336"/>
            <a:ext cx="3480047" cy="158466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850860507"/>
              </p:ext>
            </p:extLst>
          </p:nvPr>
        </p:nvGraphicFramePr>
        <p:xfrm>
          <a:off x="4180027" y="1600200"/>
          <a:ext cx="4598633" cy="5173462"/>
        </p:xfrm>
        <a:graphic>
          <a:graphicData uri="http://schemas.openxmlformats.org/presentationml/2006/ole">
            <mc:AlternateContent xmlns:mc="http://schemas.openxmlformats.org/markup-compatibility/2006">
              <mc:Choice xmlns:v="urn:schemas-microsoft-com:vml" Requires="v">
                <p:oleObj spid="_x0000_s4124" name="Chart" r:id="rId7" imgW="4572034" imgH="5143584" progId="MSGraph.Chart.8">
                  <p:embed followColorScheme="full"/>
                </p:oleObj>
              </mc:Choice>
              <mc:Fallback>
                <p:oleObj name="Chart" r:id="rId7" imgW="4572034" imgH="5143584" progId="MSGraph.Chart.8">
                  <p:embed followColorScheme="full"/>
                  <p:pic>
                    <p:nvPicPr>
                      <p:cNvPr id="0" name=""/>
                      <p:cNvPicPr/>
                      <p:nvPr/>
                    </p:nvPicPr>
                    <p:blipFill>
                      <a:blip r:embed="rId8"/>
                      <a:stretch>
                        <a:fillRect/>
                      </a:stretch>
                    </p:blipFill>
                    <p:spPr>
                      <a:xfrm>
                        <a:off x="4180027" y="1600200"/>
                        <a:ext cx="4598633" cy="5173462"/>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370779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a:xfrm>
            <a:off x="570388" y="1799267"/>
            <a:ext cx="8478078" cy="4373563"/>
          </a:xfrm>
        </p:spPr>
        <p:txBody>
          <a:bodyPr>
            <a:normAutofit fontScale="70000" lnSpcReduction="20000"/>
          </a:bodyPr>
          <a:lstStyle/>
          <a:p>
            <a:pPr marL="0" indent="0">
              <a:buNone/>
            </a:pPr>
            <a:r>
              <a:rPr lang="en-US" dirty="0"/>
              <a:t>4:30	</a:t>
            </a:r>
            <a:r>
              <a:rPr lang="en-US" dirty="0" smtClean="0"/>
              <a:t>Registration</a:t>
            </a:r>
            <a:r>
              <a:rPr lang="en-US" dirty="0"/>
              <a:t> </a:t>
            </a:r>
            <a:r>
              <a:rPr lang="en-US" dirty="0" smtClean="0"/>
              <a:t>&amp; Networking</a:t>
            </a:r>
            <a:endParaRPr lang="en-US" dirty="0"/>
          </a:p>
          <a:p>
            <a:pPr marL="0" indent="0">
              <a:buNone/>
            </a:pPr>
            <a:r>
              <a:rPr lang="en-US" dirty="0"/>
              <a:t>5:00	</a:t>
            </a:r>
            <a:r>
              <a:rPr lang="en-US" dirty="0" smtClean="0"/>
              <a:t>Introductions </a:t>
            </a:r>
            <a:r>
              <a:rPr lang="en-US" dirty="0"/>
              <a:t>and Speaker Presentations</a:t>
            </a:r>
          </a:p>
          <a:p>
            <a:pPr marL="1312863" lvl="1"/>
            <a:r>
              <a:rPr lang="en-US" dirty="0"/>
              <a:t>Dave Edwards, </a:t>
            </a:r>
            <a:r>
              <a:rPr lang="en-US" dirty="0" err="1"/>
              <a:t>UniverCity</a:t>
            </a:r>
            <a:r>
              <a:rPr lang="en-US" dirty="0"/>
              <a:t> Connections </a:t>
            </a:r>
            <a:r>
              <a:rPr lang="en-US" dirty="0" smtClean="0"/>
              <a:t>Chair</a:t>
            </a:r>
          </a:p>
          <a:p>
            <a:pPr marL="1312863" lvl="1"/>
            <a:r>
              <a:rPr lang="en-US" dirty="0"/>
              <a:t>Matt McRae “Walkability for a Sense of Place: Lessons from Eugene”</a:t>
            </a:r>
          </a:p>
          <a:p>
            <a:pPr marL="1312863" lvl="1"/>
            <a:r>
              <a:rPr lang="en-US" dirty="0"/>
              <a:t>Carlos Hernandez “Max BRT: 50 Shades of Green”</a:t>
            </a:r>
          </a:p>
          <a:p>
            <a:pPr marL="1312863" lvl="1"/>
            <a:r>
              <a:rPr lang="en-US" dirty="0"/>
              <a:t>Ryan Donovan </a:t>
            </a:r>
            <a:r>
              <a:rPr lang="en-US" dirty="0" smtClean="0"/>
              <a:t>“</a:t>
            </a:r>
            <a:r>
              <a:rPr lang="en-US" dirty="0"/>
              <a:t>Meeting our Water Demand: Alternatives to Buy and Dry</a:t>
            </a:r>
            <a:r>
              <a:rPr lang="en-US" dirty="0" smtClean="0"/>
              <a:t>”</a:t>
            </a:r>
            <a:endParaRPr lang="en-US" dirty="0"/>
          </a:p>
          <a:p>
            <a:pPr marL="1312863" lvl="1"/>
            <a:r>
              <a:rPr lang="en-US" dirty="0"/>
              <a:t>John </a:t>
            </a:r>
            <a:r>
              <a:rPr lang="en-US" dirty="0" err="1"/>
              <a:t>Koval</a:t>
            </a:r>
            <a:r>
              <a:rPr lang="en-US" dirty="0"/>
              <a:t> “Housing in the West: Addressing Market Realities”</a:t>
            </a:r>
          </a:p>
          <a:p>
            <a:pPr marL="1312863" lvl="1"/>
            <a:r>
              <a:rPr lang="en-US" dirty="0" smtClean="0"/>
              <a:t>Cameron </a:t>
            </a:r>
            <a:r>
              <a:rPr lang="en-US" dirty="0"/>
              <a:t>Gloss “What’s Next</a:t>
            </a:r>
            <a:r>
              <a:rPr lang="en-US" dirty="0" smtClean="0"/>
              <a:t>?”</a:t>
            </a:r>
          </a:p>
          <a:p>
            <a:pPr marL="0" indent="0">
              <a:buNone/>
            </a:pPr>
            <a:endParaRPr lang="en-US" dirty="0"/>
          </a:p>
          <a:p>
            <a:pPr marL="0" indent="0">
              <a:buNone/>
            </a:pPr>
            <a:r>
              <a:rPr lang="en-US" dirty="0" smtClean="0"/>
              <a:t>6:15</a:t>
            </a:r>
            <a:r>
              <a:rPr lang="en-US" dirty="0"/>
              <a:t>	</a:t>
            </a:r>
            <a:r>
              <a:rPr lang="en-US" dirty="0" smtClean="0"/>
              <a:t>Refreshments &amp; Small </a:t>
            </a:r>
            <a:r>
              <a:rPr lang="en-US" dirty="0"/>
              <a:t>Group Discussions (rotations)</a:t>
            </a:r>
          </a:p>
          <a:p>
            <a:pPr marL="0" indent="0">
              <a:buNone/>
            </a:pPr>
            <a:r>
              <a:rPr lang="en-US" dirty="0"/>
              <a:t>7:45	Wrap up</a:t>
            </a:r>
          </a:p>
        </p:txBody>
      </p:sp>
    </p:spTree>
    <p:extLst>
      <p:ext uri="{BB962C8B-B14F-4D97-AF65-F5344CB8AC3E}">
        <p14:creationId xmlns:p14="http://schemas.microsoft.com/office/powerpoint/2010/main" val="27540504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990"/>
            <a:ext cx="8229600" cy="1143000"/>
          </a:xfrm>
        </p:spPr>
        <p:txBody>
          <a:bodyPr>
            <a:normAutofit/>
          </a:bodyPr>
          <a:lstStyle/>
          <a:p>
            <a:r>
              <a:rPr lang="en-US" dirty="0" err="1" smtClean="0">
                <a:solidFill>
                  <a:srgbClr val="1F5071"/>
                </a:solidFill>
                <a:effectLst>
                  <a:outerShdw blurRad="50800" dist="38100" dir="2700000" algn="tl" rotWithShape="0">
                    <a:srgbClr val="000000">
                      <a:alpha val="43000"/>
                    </a:srgbClr>
                  </a:outerShdw>
                </a:effectLst>
                <a:cs typeface="Arial Black"/>
              </a:rPr>
              <a:t>FoCoFuture</a:t>
            </a:r>
            <a:r>
              <a:rPr lang="en-US" dirty="0" smtClean="0">
                <a:solidFill>
                  <a:srgbClr val="1F5071"/>
                </a:solidFill>
                <a:effectLst>
                  <a:outerShdw blurRad="50800" dist="38100" dir="2700000" algn="tl" rotWithShape="0">
                    <a:srgbClr val="000000">
                      <a:alpha val="43000"/>
                    </a:srgbClr>
                  </a:outerShdw>
                </a:effectLst>
                <a:cs typeface="Arial Black"/>
              </a:rPr>
              <a:t> Forums</a:t>
            </a:r>
            <a:endParaRPr lang="en-US" dirty="0"/>
          </a:p>
        </p:txBody>
      </p:sp>
      <p:sp>
        <p:nvSpPr>
          <p:cNvPr id="3" name="Content Placeholder 2"/>
          <p:cNvSpPr>
            <a:spLocks noGrp="1"/>
          </p:cNvSpPr>
          <p:nvPr>
            <p:ph idx="1"/>
          </p:nvPr>
        </p:nvSpPr>
        <p:spPr>
          <a:xfrm>
            <a:off x="668740" y="1937982"/>
            <a:ext cx="8243248" cy="4188181"/>
          </a:xfrm>
        </p:spPr>
        <p:txBody>
          <a:bodyPr>
            <a:normAutofit/>
          </a:bodyPr>
          <a:lstStyle/>
          <a:p>
            <a:r>
              <a:rPr lang="en-US" dirty="0" smtClean="0"/>
              <a:t>Where did we come from and what do we know?</a:t>
            </a:r>
          </a:p>
          <a:p>
            <a:r>
              <a:rPr lang="en-US" dirty="0" smtClean="0"/>
              <a:t>What do we want the story of our place to be?</a:t>
            </a:r>
          </a:p>
          <a:p>
            <a:r>
              <a:rPr lang="en-US" dirty="0"/>
              <a:t>How can we all live and work here?</a:t>
            </a:r>
          </a:p>
          <a:p>
            <a:r>
              <a:rPr lang="en-US" sz="3600" b="1" dirty="0" smtClean="0"/>
              <a:t>How do we prepare for growth and change?</a:t>
            </a:r>
            <a:endParaRPr lang="en-US" sz="3600" b="1" dirty="0"/>
          </a:p>
        </p:txBody>
      </p:sp>
    </p:spTree>
    <p:extLst>
      <p:ext uri="{BB962C8B-B14F-4D97-AF65-F5344CB8AC3E}">
        <p14:creationId xmlns:p14="http://schemas.microsoft.com/office/powerpoint/2010/main" val="1956410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941951"/>
            <a:ext cx="7772400" cy="1362075"/>
          </a:xfrm>
        </p:spPr>
        <p:txBody>
          <a:bodyPr>
            <a:normAutofit/>
          </a:bodyPr>
          <a:lstStyle/>
          <a:p>
            <a:r>
              <a:rPr lang="en-US" b="0" dirty="0"/>
              <a:t>Walkability for a Sense of Place: Lessons from Eugene</a:t>
            </a:r>
          </a:p>
        </p:txBody>
      </p:sp>
      <p:sp>
        <p:nvSpPr>
          <p:cNvPr id="3" name="Text Placeholder 2"/>
          <p:cNvSpPr>
            <a:spLocks noGrp="1"/>
          </p:cNvSpPr>
          <p:nvPr>
            <p:ph type="body" idx="1"/>
          </p:nvPr>
        </p:nvSpPr>
        <p:spPr>
          <a:xfrm>
            <a:off x="722313" y="2441764"/>
            <a:ext cx="7772400" cy="1500187"/>
          </a:xfrm>
        </p:spPr>
        <p:txBody>
          <a:bodyPr>
            <a:normAutofit/>
          </a:bodyPr>
          <a:lstStyle/>
          <a:p>
            <a:r>
              <a:rPr lang="en-US" sz="4400" dirty="0" smtClean="0">
                <a:solidFill>
                  <a:schemeClr val="tx1"/>
                </a:solidFill>
              </a:rPr>
              <a:t>Matt McRae</a:t>
            </a:r>
            <a:endParaRPr lang="en-US" sz="4400" dirty="0">
              <a:solidFill>
                <a:schemeClr val="tx1"/>
              </a:solidFill>
            </a:endParaRPr>
          </a:p>
        </p:txBody>
      </p:sp>
    </p:spTree>
    <p:extLst>
      <p:ext uri="{BB962C8B-B14F-4D97-AF65-F5344CB8AC3E}">
        <p14:creationId xmlns:p14="http://schemas.microsoft.com/office/powerpoint/2010/main" val="2521398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t>Max BRT: 50 Shades of Green</a:t>
            </a:r>
          </a:p>
        </p:txBody>
      </p:sp>
      <p:sp>
        <p:nvSpPr>
          <p:cNvPr id="3" name="Text Placeholder 2"/>
          <p:cNvSpPr>
            <a:spLocks noGrp="1"/>
          </p:cNvSpPr>
          <p:nvPr>
            <p:ph type="body" idx="1"/>
          </p:nvPr>
        </p:nvSpPr>
        <p:spPr/>
        <p:txBody>
          <a:bodyPr>
            <a:normAutofit/>
          </a:bodyPr>
          <a:lstStyle/>
          <a:p>
            <a:r>
              <a:rPr lang="en-US" sz="4400" dirty="0"/>
              <a:t>Carlos </a:t>
            </a:r>
            <a:r>
              <a:rPr lang="en-US" sz="4400" dirty="0" smtClean="0"/>
              <a:t>Hernandez</a:t>
            </a:r>
            <a:endParaRPr lang="en-US" sz="4400" dirty="0">
              <a:solidFill>
                <a:schemeClr val="tx1"/>
              </a:solidFill>
            </a:endParaRPr>
          </a:p>
        </p:txBody>
      </p:sp>
    </p:spTree>
    <p:extLst>
      <p:ext uri="{BB962C8B-B14F-4D97-AF65-F5344CB8AC3E}">
        <p14:creationId xmlns:p14="http://schemas.microsoft.com/office/powerpoint/2010/main" val="8063167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ASPOLLED" val="CC0565D36539432CAEB7E1E1F414FBA2"/>
  <p:tag name="TPVERSION" val="5"/>
  <p:tag name="TPFULLVERSION" val="5.3.2.24"/>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SCHEME"/>
</p:tagLst>
</file>

<file path=ppt/tags/tag11.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FEF5B59D88DC485098F766ACEB501A0A&lt;/guid&gt;&#10;        &lt;description /&gt;&#10;        &lt;date&gt;5/26/2015 2:26:5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4888698208E4B758044E9399560C073&lt;/guid&gt;&#10;            &lt;repollguid&gt;DDB95C7943EA46A2BC8CE81A0780CA91&lt;/repollguid&gt;&#10;            &lt;sourceid&gt;E13DD9F05C694A809D9B120F1DAAAA0A&lt;/sourceid&gt;&#10;            &lt;questiontext&gt;Experience with UniverCity Connection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groupname /&gt;&#10;            &lt;answers&gt;&#10;                &lt;answer&gt;&#10;                    &lt;guid&gt;9837EE93AB62442ABC009EE61309645D&lt;/guid&gt;&#10;                    &lt;answertext&gt;My first UCC event&lt;/answertext&gt;&#10;                    &lt;valuetype&gt;0&lt;/valuetype&gt;&#10;                &lt;/answer&gt;&#10;                &lt;answer&gt;&#10;                    &lt;guid&gt;FC0770C9760C4130A2B9919F999D3390&lt;/guid&gt;&#10;                    &lt;answertext&gt;My second forum&lt;/answertext&gt;&#10;                    &lt;valuetype&gt;0&lt;/valuetype&gt;&#10;                &lt;/answer&gt;&#10;                &lt;answer&gt;&#10;                    &lt;guid&gt;BB33C1C3CFA24F42AB616BA21B340D44&lt;/guid&gt;&#10;                    &lt;answertext&gt;My third forum&lt;/answertext&gt;&#10;                    &lt;valuetype&gt;0&lt;/valuetype&gt;&#10;                &lt;/answer&gt;&#10;                &lt;answer&gt;&#10;                    &lt;guid&gt;356FE89FA34746109A3020630C0BF5D2&lt;/guid&gt;&#10;                    &lt;answertext&gt;First forums but previous UCC events&lt;/answertext&gt;&#10;                    &lt;valuetype&gt;0&lt;/valuetype&gt;&#10;                &lt;/answer&gt;&#10;            &lt;/answers&gt;&#10;        &lt;/multichoice&gt;&#10;    &lt;/questions&gt;&#10;&lt;/questionlist&gt;"/>
  <p:tag name="LIVECHARTING" val="False"/>
  <p:tag name="AUTOOPENPOLL" val="True"/>
  <p:tag name="AUTOFORMATCHART" val="True"/>
  <p:tag name="RESULTS" val="Experience with UniverCity Connections?[;crlf;]50[;]51[;]50[;]False[;]0[;][;crlf;]2.28[;]2[;]1.0777754868246[;]1.1616[;crlf;]17[;]0[;]My first UCC event1[;]My first UCC event[;][;crlf;]9[;]0[;]My second forum2[;]My second forum[;][;crlf;]17[;]0[;]My third forum3[;]My third forum[;][;crlf;]7[;]0[;]First forums but previous UCC events4[;]First forums but previous UCC events[;]"/>
  <p:tag name="HASRESULTS" val="True"/>
</p:tagLst>
</file>

<file path=ppt/tags/tag12.xml><?xml version="1.0" encoding="utf-8"?>
<p:tagLst xmlns:a="http://schemas.openxmlformats.org/drawingml/2006/main" xmlns:r="http://schemas.openxmlformats.org/officeDocument/2006/relationships" xmlns:p="http://schemas.openxmlformats.org/presentationml/2006/main">
  <p:tag name="ZEROBASED" val="False"/>
</p:tagLst>
</file>

<file path=ppt/tags/tag13.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SCHEME"/>
</p:tagLst>
</file>

<file path=ppt/tags/tag14.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3AFC33C1455D48EF99E56A5D4A952AA9&lt;/guid&gt;&#10;        &lt;description /&gt;&#10;        &lt;date&gt;6/24/2015 4:34:2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priorityranking&gt;&#10;            &lt;guid&gt;E2A4A1FD056A44BCB405602A8B81A8E7&lt;/guid&gt;&#10;            &lt;repollguid&gt;5A7B70A9B0494747BDB683B4BE8506AC&lt;/repollguid&gt;&#10;            &lt;sourceid&gt;AFC4247DDC8D4D39BDCE28654A91EA52&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correctanswerindicator&gt;True&lt;/correctanswerindicator&gt;&#10;            &lt;responselimit&gt;5&lt;/responselimit&gt;&#10;            &lt;bulletstyle&gt;2&lt;/bulletstyle&gt;&#10;            &lt;answers&gt;&#10;                &lt;answer&gt;&#10;                    &lt;guid&gt;0A11AB4A2BDA44CDAC525EA98EA38656&lt;/guid&gt;&#10;                    &lt;answertext&gt;Talk to friends/family&lt;/answertext&gt;&#10;                    &lt;valuetype&gt;0&lt;/valuetype&gt;&#10;                &lt;/answer&gt;&#10;                &lt;answer&gt;&#10;                    &lt;guid&gt;8C63DB49CD494C2382CF7C711B32F0AB&lt;/guid&gt;&#10;                    &lt;answertext&gt;Share with groups I’m in&lt;/answertext&gt;&#10;                    &lt;valuetype&gt;0&lt;/valuetype&gt;&#10;                &lt;/answer&gt;&#10;                &lt;answer&gt;&#10;                    &lt;guid&gt;1F3862D61ED6401C9492DD25849766D0&lt;/guid&gt;&#10;                    &lt;answertext&gt;Participate in City planning&lt;/answertext&gt;&#10;                    &lt;valuetype&gt;0&lt;/valuetype&gt;&#10;                &lt;/answer&gt;&#10;                &lt;answer&gt;&#10;                    &lt;guid&gt;96BC4A76E3F144F1A21A5BBA77EFE219&lt;/guid&gt;&#10;                    &lt;answertext&gt;Find a group for my issue (biking/ housing/ water, etc)&lt;/answertext&gt;&#10;                    &lt;valuetype&gt;0&lt;/valuetype&gt;&#10;                &lt;/answer&gt;&#10;                &lt;answer&gt;&#10;                    &lt;guid&gt;BEFC69F25CF14A3FAFD9F2A69C35720D&lt;/guid&gt;&#10;                    &lt;answertext&gt;Start my own group&lt;/answertext&gt;&#10;                    &lt;valuetype&gt;0&lt;/valuetype&gt;&#10;                &lt;/answer&gt;&#10;                &lt;answer&gt;&#10;                    &lt;guid&gt;A737C85B483C44DE9C9A936E75EF4A52&lt;/guid&gt;&#10;                    &lt;answertext&gt;I don’t know what to do next&lt;/answertext&gt;&#10;                    &lt;valuetype&gt;0&lt;/valuetype&gt;&#10;                &lt;/answer&gt;&#10;            &lt;/answers&gt;&#10;            &lt;responseweights&gt;&#10;                &lt;weight&gt;2&lt;/weight&gt;&#10;                &lt;weight&gt;2&lt;/weight&gt;&#10;                &lt;weight&gt;2&lt;/weight&gt;&#10;                &lt;weight&gt;2&lt;/weight&gt;&#10;                &lt;weight&gt;2&lt;/weight&gt;&#10;            &lt;/responseweights&gt;&#10;        &lt;/priorityranking&gt;&#10;    &lt;/questions&gt;&#10;&lt;/questionlist&gt;"/>
  <p:tag name="LIVECHARTING" val="False"/>
  <p:tag name="AUTOOPENPOLL" val="True"/>
  <p:tag name="AUTOFORMATCHART" val="True"/>
  <p:tag name="RESULTS" val="Enter Question Text[;crlf;]36[;]65[;]184[;]False[;]0[;][;crlf;]2.60869565217391[;]2[;]1.37490333050799[;]1.89035916824197[;crlf;]46[;]0[;]Talk to friends/family1[;]Talk to friends/family[;][;crlf;]50[;]0[;]Share with groups I’m in2[;]Share with groups I’m in[;][;crlf;]46[;]0[;]Participate in City planning3[;]Participate in City planning[;][;crlf;]22[;]0[;]Find a group for my issue (biking/ housing/ water, etc)4[;]Find a group for my issue (biking/ housing/ water, etc)[;][;crlf;]12[;]0[;]Start my own group5[;]Start my own group[;][;crlf;]8[;]0[;]I don’t know what to do next6[;]I don’t know what to do next[;]"/>
  <p:tag name="HASRESULTS" val="True"/>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17.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FEF5B59D88DC485098F766ACEB501A0A&lt;/guid&gt;&#10;        &lt;description /&gt;&#10;        &lt;date&gt;5/26/2015 2:26:5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4888698208E4B758044E9399560C073&lt;/guid&gt;&#10;            &lt;repollguid&gt;DDB95C7943EA46A2BC8CE81A0780CA91&lt;/repollguid&gt;&#10;            &lt;sourceid&gt;E13DD9F05C694A809D9B120F1DAAAA0A&lt;/sourceid&gt;&#10;            &lt;questiontext&gt;How old are you?&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groupname /&gt;&#10;            &lt;answers&gt;&#10;                &lt;answer&gt;&#10;                    &lt;guid&gt;9837EE93AB62442ABC009EE61309645D&lt;/guid&gt;&#10;                    &lt;answertext&gt;Talk to friends/family&lt;/answertext&gt;&#10;                    &lt;valuetype&gt;0&lt;/valuetype&gt;&#10;                &lt;/answer&gt;&#10;                &lt;answer&gt;&#10;                    &lt;guid&gt;FC0770C9760C4130A2B9919F999D3390&lt;/guid&gt;&#10;                    &lt;answertext&gt;Share with groups I’m in&lt;/answertext&gt;&#10;                    &lt;valuetype&gt;0&lt;/valuetype&gt;&#10;                &lt;/answer&gt;&#10;                &lt;answer&gt;&#10;                    &lt;guid&gt;BB33C1C3CFA24F42AB616BA21B340D44&lt;/guid&gt;&#10;                    &lt;answertext&gt;Participate in City planning&lt;/answertext&gt;&#10;                    &lt;valuetype&gt;0&lt;/valuetype&gt;&#10;                &lt;/answer&gt;&#10;                &lt;answer&gt;&#10;                    &lt;guid&gt;356FE89FA34746109A3020630C0BF5D2&lt;/guid&gt;&#10;                    &lt;answertext&gt;Find a group for my issue (biking/ housing/ water, etc)&lt;/answertext&gt;&#10;                    &lt;valuetype&gt;0&lt;/valuetype&gt;&#10;                &lt;/answer&gt;&#10;                &lt;answer&gt;&#10;                    &lt;guid&gt;D6FDF759BC3447E28D760D9DB137E8F7&lt;/guid&gt;&#10;                    &lt;answertext&gt;Start my own group&lt;/answertext&gt;&#10;                    &lt;valuetype&gt;0&lt;/valuetype&gt;&#10;                &lt;/answer&gt;&#10;                &lt;answer&gt;&#10;                    &lt;guid&gt;A3D2075030E94717B4C070C1B5B90152&lt;/guid&gt;&#10;                    &lt;answertext&gt;I don’t know what to do next&lt;/answertext&gt;&#10;                    &lt;valuetype&gt;0&lt;/valuetype&gt;&#10;                &lt;/answer&gt;&#10;            &lt;/answers&gt;&#10;        &lt;/multichoice&gt;&#10;    &lt;/questions&gt;&#10;&lt;/questionlist&gt;"/>
  <p:tag name="LIVECHARTING" val="False"/>
  <p:tag name="AUTOOPENPOLL" val="True"/>
  <p:tag name="AUTOFORMATCHART" val="True"/>
  <p:tag name="HASRESULTS" val="False"/>
</p:tagLst>
</file>

<file path=ppt/tags/tag18.xml><?xml version="1.0" encoding="utf-8"?>
<p:tagLst xmlns:a="http://schemas.openxmlformats.org/drawingml/2006/main" xmlns:r="http://schemas.openxmlformats.org/officeDocument/2006/relationships" xmlns:p="http://schemas.openxmlformats.org/presentationml/2006/main">
  <p:tag name="ZEROBASED" val="False"/>
</p:tagLst>
</file>

<file path=ppt/tags/tag19.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SCHEME"/>
</p:tagLst>
</file>

<file path=ppt/tags/tag2.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FEF5B59D88DC485098F766ACEB501A0A&lt;/guid&gt;&#10;        &lt;description /&gt;&#10;        &lt;date&gt;5/26/2015 2:26:5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486CC76D17C407C851FE577169C875A&lt;/guid&gt;&#10;            &lt;repollguid&gt;DDB95C7943EA46A2BC8CE81A0780CA91&lt;/repollguid&gt;&#10;            &lt;sourceid&gt;E13DD9F05C694A809D9B120F1DAAAA0A&lt;/sourceid&gt;&#10;            &lt;questiontext&gt;What part of FC do you live i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groupname /&gt;&#10;            &lt;answers&gt;&#10;                &lt;answer&gt;&#10;                    &lt;guid&gt;9837EE93AB62442ABC009EE61309645D&lt;/guid&gt;&#10;                    &lt;answertext&gt;North West&lt;/answertext&gt;&#10;                    &lt;valuetype&gt;0&lt;/valuetype&gt;&#10;                &lt;/answer&gt;&#10;                &lt;answer&gt;&#10;                    &lt;guid&gt;FC0770C9760C4130A2B9919F999D3390&lt;/guid&gt;&#10;                    &lt;answertext&gt;North East&lt;/answertext&gt;&#10;                    &lt;valuetype&gt;0&lt;/valuetype&gt;&#10;                &lt;/answer&gt;&#10;                &lt;answer&gt;&#10;                    &lt;guid&gt;BB33C1C3CFA24F42AB616BA21B340D44&lt;/guid&gt;&#10;                    &lt;answertext&gt;Old Town&lt;/answertext&gt;&#10;                    &lt;valuetype&gt;0&lt;/valuetype&gt;&#10;                &lt;/answer&gt;&#10;                &lt;answer&gt;&#10;                    &lt;guid&gt;356FE89FA34746109A3020630C0BF5D2&lt;/guid&gt;&#10;                    &lt;answertext&gt;Midtown&lt;/answertext&gt;&#10;                    &lt;valuetype&gt;0&lt;/valuetype&gt;&#10;                &lt;/answer&gt;&#10;                &lt;answer&gt;&#10;                    &lt;guid&gt;D6FDF759BC3447E28D760D9DB137E8F7&lt;/guid&gt;&#10;                    &lt;answertext&gt;South West&lt;/answertext&gt;&#10;                    &lt;valuetype&gt;0&lt;/valuetype&gt;&#10;                &lt;/answer&gt;&#10;                &lt;answer&gt;&#10;                    &lt;guid&gt;A3D2075030E94717B4C070C1B5B90152&lt;/guid&gt;&#10;                    &lt;answertext&gt;South East&lt;/answertext&gt;&#10;                    &lt;valuetype&gt;0&lt;/valuetype&gt;&#10;                &lt;/answer&gt;&#10;                &lt;answer&gt;&#10;                    &lt;guid&gt;DFB76C72BC6C4579900ED85E14BBEA44&lt;/guid&gt;&#10;                    &lt;answertext&gt;Outside of town&lt;/answertext&gt;&#10;                    &lt;valuetype&gt;0&lt;/valuetype&gt;&#10;                &lt;/answer&gt;&#10;            &lt;/answers&gt;&#10;        &lt;/multichoice&gt;&#10;    &lt;/questions&gt;&#10;&lt;/questionlist&gt;"/>
  <p:tag name="LIVECHARTING" val="False"/>
  <p:tag name="AUTOOPENPOLL" val="True"/>
  <p:tag name="AUTOFORMATCHART" val="True"/>
  <p:tag name="RESULTS" val="What part of FC do you live in?[;crlf;]48[;]48[;]48[;]False[;]0[;][;crlf;]4.39583333333333[;]5[;]1.90109160893302[;]3.61414930555556[;crlf;]6[;]0[;]North West1[;]North West[;][;crlf;]2[;]0[;]North East2[;]North East[;][;crlf;]9[;]0[;]Old Town3[;]Old Town[;][;crlf;]4[;]0[;]Midtown4[;]Midtown[;][;crlf;]11[;]0[;]South West5[;]South West[;][;crlf;]9[;]0[;]South East6[;]South East[;][;crlf;]7[;]0[;]Outside of town7[;]Outside of town[;]"/>
  <p:tag name="HASRESULTS" val="Tru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SCHEME"/>
</p:tagLst>
</file>

<file path=ppt/tags/tag5.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FEF5B59D88DC485098F766ACEB501A0A&lt;/guid&gt;&#10;        &lt;description /&gt;&#10;        &lt;date&gt;5/26/2015 2:26:5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857E123D4D74BB1B36FBA298EE6FA90&lt;/guid&gt;&#10;            &lt;repollguid&gt;DDB95C7943EA46A2BC8CE81A0780CA91&lt;/repollguid&gt;&#10;            &lt;sourceid&gt;E13DD9F05C694A809D9B120F1DAAAA0A&lt;/sourceid&gt;&#10;            &lt;questiontext&gt;How long have you lived here?&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groupname /&gt;&#10;            &lt;answers&gt;&#10;                &lt;answer&gt;&#10;                    &lt;guid&gt;9837EE93AB62442ABC009EE61309645D&lt;/guid&gt;&#10;                    &lt;answertext&gt;1-2 years&lt;/answertext&gt;&#10;                    &lt;valuetype&gt;0&lt;/valuetype&gt;&#10;                &lt;/answer&gt;&#10;                &lt;answer&gt;&#10;                    &lt;guid&gt;FC0770C9760C4130A2B9919F999D3390&lt;/guid&gt;&#10;                    &lt;answertext&gt;3-5 years&lt;/answertext&gt;&#10;                    &lt;valuetype&gt;0&lt;/valuetype&gt;&#10;                &lt;/answer&gt;&#10;                &lt;answer&gt;&#10;                    &lt;guid&gt;BB33C1C3CFA24F42AB616BA21B340D44&lt;/guid&gt;&#10;                    &lt;answertext&gt;6-10 years&lt;/answertext&gt;&#10;                    &lt;valuetype&gt;0&lt;/valuetype&gt;&#10;                &lt;/answer&gt;&#10;                &lt;answer&gt;&#10;                    &lt;guid&gt;356FE89FA34746109A3020630C0BF5D2&lt;/guid&gt;&#10;                    &lt;answertext&gt;11-20 years&lt;/answertext&gt;&#10;                    &lt;valuetype&gt;0&lt;/valuetype&gt;&#10;                &lt;/answer&gt;&#10;                &lt;answer&gt;&#10;                    &lt;guid&gt;D6FDF759BC3447E28D760D9DB137E8F7&lt;/guid&gt;&#10;                    &lt;answertext&gt;20+ years&lt;/answertext&gt;&#10;                    &lt;valuetype&gt;0&lt;/valuetype&gt;&#10;                &lt;/answer&gt;&#10;                &lt;answer&gt;&#10;                    &lt;guid&gt;A3D2075030E94717B4C070C1B5B90152&lt;/guid&gt;&#10;                    &lt;answertext&gt;I don’t live here&lt;/answertext&gt;&#10;                    &lt;valuetype&gt;0&lt;/valuetype&gt;&#10;                &lt;/answer&gt;&#10;            &lt;/answers&gt;&#10;        &lt;/multichoice&gt;&#10;    &lt;/questions&gt;&#10;&lt;/questionlist&gt;"/>
  <p:tag name="LIVECHARTING" val="False"/>
  <p:tag name="AUTOOPENPOLL" val="True"/>
  <p:tag name="AUTOFORMATCHART" val="True"/>
  <p:tag name="RESULTS" val="How long have you lived here?[;crlf;]50[;]51[;]50[;]False[;]0[;][;crlf;]3.52[;]4[;]1.48647233408496[;]2.2096[;crlf;]7[;]0[;]1-2 years1[;]1-2 years[;][;crlf;]7[;]0[;]3-5 years2[;]3-5 years[;][;crlf;]8[;]0[;]6-10 years3[;]6-10 years[;][;crlf;]11[;]0[;]11-20 years4[;]11-20 years[;][;crlf;]15[;]0[;]20+ years5[;]20+ years[;][;crlf;]2[;]0[;]I don’t live here6[;]I don’t live here[;]"/>
  <p:tag name="HASRESULTS" val="True"/>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LABELFORMAT" val="0"/>
  <p:tag name="NUMBERFORMAT" val="0"/>
  <p:tag name="COLORTYPE" val="SCHEME"/>
</p:tagLst>
</file>

<file path=ppt/tags/tag8.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FEF5B59D88DC485098F766ACEB501A0A&lt;/guid&gt;&#10;        &lt;description /&gt;&#10;        &lt;date&gt;5/26/2015 2:26:5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4888698208E4B758044E9399560C073&lt;/guid&gt;&#10;            &lt;repollguid&gt;DDB95C7943EA46A2BC8CE81A0780CA91&lt;/repollguid&gt;&#10;            &lt;sourceid&gt;E13DD9F05C694A809D9B120F1DAAAA0A&lt;/sourceid&gt;&#10;            &lt;questiontext&gt;How old are you?&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demographic&gt;True&lt;/demographic&gt;&#10;            &lt;groupname /&gt;&#10;            &lt;answers&gt;&#10;                &lt;answer&gt;&#10;                    &lt;guid&gt;9837EE93AB62442ABC009EE61309645D&lt;/guid&gt;&#10;                    &lt;answertext&gt;&amp;lt; 20&lt;/answertext&gt;&#10;                    &lt;valuetype&gt;0&lt;/valuetype&gt;&#10;                &lt;/answer&gt;&#10;                &lt;answer&gt;&#10;                    &lt;guid&gt;FC0770C9760C4130A2B9919F999D3390&lt;/guid&gt;&#10;                    &lt;answertext&gt;20’s&lt;/answertext&gt;&#10;                    &lt;valuetype&gt;0&lt;/valuetype&gt;&#10;                &lt;/answer&gt;&#10;                &lt;answer&gt;&#10;                    &lt;guid&gt;BB33C1C3CFA24F42AB616BA21B340D44&lt;/guid&gt;&#10;                    &lt;answertext&gt;30’s&lt;/answertext&gt;&#10;                    &lt;valuetype&gt;0&lt;/valuetype&gt;&#10;                &lt;/answer&gt;&#10;                &lt;answer&gt;&#10;                    &lt;guid&gt;356FE89FA34746109A3020630C0BF5D2&lt;/guid&gt;&#10;                    &lt;answertext&gt;40’s&lt;/answertext&gt;&#10;                    &lt;valuetype&gt;0&lt;/valuetype&gt;&#10;                &lt;/answer&gt;&#10;                &lt;answer&gt;&#10;                    &lt;guid&gt;D6FDF759BC3447E28D760D9DB137E8F7&lt;/guid&gt;&#10;                    &lt;answertext&gt;50’s&lt;/answertext&gt;&#10;                    &lt;valuetype&gt;0&lt;/valuetype&gt;&#10;                &lt;/answer&gt;&#10;                &lt;answer&gt;&#10;                    &lt;guid&gt;A3D2075030E94717B4C070C1B5B90152&lt;/guid&gt;&#10;                    &lt;answertext&gt;60’s&lt;/answertext&gt;&#10;                    &lt;valuetype&gt;0&lt;/valuetype&gt;&#10;                &lt;/answer&gt;&#10;            &lt;/answers&gt;&#10;        &lt;/multichoice&gt;&#10;    &lt;/questions&gt;&#10;&lt;/questionlist&gt;"/>
  <p:tag name="LIVECHARTING" val="False"/>
  <p:tag name="AUTOOPENPOLL" val="True"/>
  <p:tag name="AUTOFORMATCHART" val="True"/>
  <p:tag name="RESULTS" val="How old are you?[;crlf;]49[;]51[;]49[;]False[;]0[;][;crlf;]3.20408163265306[;]3[;]1.71404274274254[;]2.93794252394835[;crlf;]11[;]0[;]Under 301[;]Under 30[;][;crlf;]9[;]0[;]30’s2[;]30’s[;][;crlf;]8[;]0[;]40’s3[;]40’s[;][;crlf;]7[;]0[;]50’s4[;]50’s[;][;crlf;]8[;]0[;]60’s5[;]60’s[;][;crlf;]6[;]0[;]70+6[;]70+[;]"/>
  <p:tag name="HASRESULTS" val="True"/>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5728</TotalTime>
  <Words>1251</Words>
  <Application>Microsoft Office PowerPoint</Application>
  <PresentationFormat>On-screen Show (4:3)</PresentationFormat>
  <Paragraphs>193</Paragraphs>
  <Slides>20</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Microsoft Graph Chart</vt:lpstr>
      <vt:lpstr>FoCoFuture Forum</vt:lpstr>
      <vt:lpstr>What part of FC do you live in?</vt:lpstr>
      <vt:lpstr>How long have you lived here?</vt:lpstr>
      <vt:lpstr>How old are you?</vt:lpstr>
      <vt:lpstr>Experience with UniverCity Connections?</vt:lpstr>
      <vt:lpstr>Agenda</vt:lpstr>
      <vt:lpstr>FoCoFuture Forums</vt:lpstr>
      <vt:lpstr>Walkability for a Sense of Place: Lessons from Eugene</vt:lpstr>
      <vt:lpstr>Max BRT: 50 Shades of Green</vt:lpstr>
      <vt:lpstr>Meeting our Water Demand: Alternatives to Buy and Dry</vt:lpstr>
      <vt:lpstr>Housing in the west: addressing market realities</vt:lpstr>
      <vt:lpstr>What’s next?</vt:lpstr>
      <vt:lpstr>Other ways to get involved</vt:lpstr>
      <vt:lpstr>Your turn</vt:lpstr>
      <vt:lpstr>Topics by Table – Rotation 1</vt:lpstr>
      <vt:lpstr>Our goal</vt:lpstr>
      <vt:lpstr>Enter Question Text</vt:lpstr>
      <vt:lpstr>Wrap Up</vt:lpstr>
      <vt:lpstr>FoCoFuture Forum</vt:lpstr>
      <vt:lpstr>What’s next for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Kenney</dc:creator>
  <cp:lastModifiedBy>Columbine, Training Room1</cp:lastModifiedBy>
  <cp:revision>101</cp:revision>
  <cp:lastPrinted>2015-06-24T21:05:04Z</cp:lastPrinted>
  <dcterms:created xsi:type="dcterms:W3CDTF">2011-10-18T13:29:33Z</dcterms:created>
  <dcterms:modified xsi:type="dcterms:W3CDTF">2015-06-25T01:54:34Z</dcterms:modified>
</cp:coreProperties>
</file>