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7" r:id="rId3"/>
    <p:sldId id="285" r:id="rId4"/>
    <p:sldId id="287" r:id="rId5"/>
    <p:sldId id="288" r:id="rId6"/>
    <p:sldId id="289" r:id="rId7"/>
    <p:sldId id="290" r:id="rId8"/>
    <p:sldId id="291" r:id="rId9"/>
    <p:sldId id="293" r:id="rId10"/>
    <p:sldId id="294" r:id="rId11"/>
    <p:sldId id="296" r:id="rId12"/>
    <p:sldId id="299" r:id="rId13"/>
    <p:sldId id="295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F5071"/>
    <a:srgbClr val="78682C"/>
    <a:srgbClr val="1A3D1F"/>
    <a:srgbClr val="193C1F"/>
    <a:srgbClr val="75652B"/>
    <a:srgbClr val="1C4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393" autoAdjust="0"/>
  </p:normalViewPr>
  <p:slideViewPr>
    <p:cSldViewPr snapToGrid="0" snapToObjects="1">
      <p:cViewPr varScale="1">
        <p:scale>
          <a:sx n="80" d="100"/>
          <a:sy n="80" d="100"/>
        </p:scale>
        <p:origin x="-24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 snapToGrid="0" snapToObjects="1">
      <p:cViewPr varScale="1">
        <p:scale>
          <a:sx n="88" d="100"/>
          <a:sy n="88" d="100"/>
        </p:scale>
        <p:origin x="-3786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74A4A-C0AA-4842-8869-79E674FA975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B206F-5B2A-1E4E-96F2-1B4F7CAE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2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2469A-397F-D749-83AA-E55A28844F3B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51970-B7DB-4442-B510-1D071FE88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2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76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47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47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37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22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introduce self as MC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Format of speakers to get us thinking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Most of time on small group discussions – suggest topics by writing down &amp; handing to facilitator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Feedback forms – capture a new perspective you gain, and the best idea you heard tonight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One of goals of </a:t>
            </a:r>
            <a:r>
              <a:rPr lang="en-US" baseline="0" dirty="0" err="1" smtClean="0"/>
              <a:t>UniverCity</a:t>
            </a:r>
            <a:r>
              <a:rPr lang="en-US" baseline="0" dirty="0" smtClean="0"/>
              <a:t> Connections is to encourage connections between people – exchange contact info forms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Not a lot of formal breaks built in, directions to restrooms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Introduce Dave Edwards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Dave – Welcome, thanks for coming</a:t>
            </a:r>
            <a:r>
              <a:rPr lang="en-US" baseline="0" dirty="0" smtClean="0"/>
              <a:t> and being part of our </a:t>
            </a:r>
            <a:r>
              <a:rPr lang="en-US" dirty="0" smtClean="0"/>
              <a:t>community discussion around</a:t>
            </a:r>
            <a:r>
              <a:rPr lang="en-US" baseline="0" dirty="0" smtClean="0"/>
              <a:t> what we want for the character of Fort Collins.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 smtClean="0"/>
              <a:t>UniverCity</a:t>
            </a:r>
            <a:r>
              <a:rPr lang="en-US" baseline="0" dirty="0" smtClean="0"/>
              <a:t> Connections is a collaborative group with the goal of bringing together our community to build connections and get engaged in creating our future.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Tie to city planning?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Our goal for tonight is to take a look back at where we have come from, and where we are today.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25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first speaker is Holly </a:t>
            </a:r>
            <a:r>
              <a:rPr lang="en-US" dirty="0" err="1" smtClean="0"/>
              <a:t>LeMasurier</a:t>
            </a:r>
            <a:r>
              <a:rPr lang="en-US" dirty="0" smtClean="0"/>
              <a:t>.</a:t>
            </a:r>
            <a:r>
              <a:rPr lang="en-US" baseline="0" dirty="0" smtClean="0"/>
              <a:t> She is the director of Community Connections at the Fort Collins Museum of Discovery. Tonight she will be taking us back through 150 years of Fort Collins history.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42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second speaker is Cheryl </a:t>
            </a:r>
            <a:r>
              <a:rPr lang="en-US" dirty="0" err="1" smtClean="0"/>
              <a:t>Glanz</a:t>
            </a:r>
            <a:r>
              <a:rPr lang="en-US" dirty="0" smtClean="0"/>
              <a:t>.</a:t>
            </a:r>
            <a:r>
              <a:rPr lang="en-US" baseline="0" dirty="0" smtClean="0"/>
              <a:t> Cheryl’s family of Germans from Russia has been in Fort Collins since 1903. Tonight she will let you in on some little known history of Fort Collins culture.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1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third speaker is Elizabeth Garner, from our Colorado Demography office.</a:t>
            </a:r>
            <a:r>
              <a:rPr lang="en-US" baseline="0" dirty="0" smtClean="0"/>
              <a:t> Elizabeth will reveal the demographic data you have all been wondering about.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fourth speaker is </a:t>
            </a:r>
            <a:r>
              <a:rPr lang="en-US" dirty="0" err="1" smtClean="0"/>
              <a:t>Lesli</a:t>
            </a:r>
            <a:r>
              <a:rPr lang="en-US" baseline="0" dirty="0" smtClean="0"/>
              <a:t> Ellis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Lesli</a:t>
            </a:r>
            <a:r>
              <a:rPr lang="en-US" baseline="0" dirty="0" smtClean="0"/>
              <a:t> was involved in the last Fort Collins community plan, and is currently a planner for the City of Boulder. </a:t>
            </a:r>
            <a:r>
              <a:rPr lang="en-US" baseline="0" dirty="0" err="1" smtClean="0"/>
              <a:t>Lesli</a:t>
            </a:r>
            <a:r>
              <a:rPr lang="en-US" baseline="0" dirty="0" smtClean="0"/>
              <a:t> will be giving us an insight into how community planning can help shape our future in the way we want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64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final speaker is Martin </a:t>
            </a:r>
            <a:r>
              <a:rPr lang="en-US" dirty="0" err="1" smtClean="0"/>
              <a:t>Carcasson</a:t>
            </a:r>
            <a:r>
              <a:rPr lang="en-US" dirty="0" smtClean="0"/>
              <a:t>.</a:t>
            </a:r>
            <a:r>
              <a:rPr lang="en-US" baseline="0" dirty="0" smtClean="0"/>
              <a:t> Martin is the director of the CSU Center for Public Deliberation. He is passionate about helping communities talk together to work through wicked problems – where there are competing goals with no right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7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0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0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7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1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4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5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3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9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UniverCity Connections_logo_FINAL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811" y="5469797"/>
            <a:ext cx="2868189" cy="1388203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298464" y="1417638"/>
            <a:ext cx="8534400" cy="212190"/>
            <a:chOff x="298464" y="1417638"/>
            <a:chExt cx="8534400" cy="21219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298464" y="1417638"/>
              <a:ext cx="8229600" cy="0"/>
            </a:xfrm>
            <a:prstGeom prst="line">
              <a:avLst/>
            </a:prstGeom>
            <a:ln w="38100" cmpd="sng">
              <a:solidFill>
                <a:srgbClr val="1A3D1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450864" y="1517118"/>
              <a:ext cx="8229600" cy="0"/>
            </a:xfrm>
            <a:prstGeom prst="line">
              <a:avLst/>
            </a:prstGeom>
            <a:ln w="38100" cmpd="sng">
              <a:solidFill>
                <a:srgbClr val="78682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03264" y="1629828"/>
              <a:ext cx="8229600" cy="0"/>
            </a:xfrm>
            <a:prstGeom prst="line">
              <a:avLst/>
            </a:prstGeom>
            <a:ln w="38100" cmpd="sng">
              <a:solidFill>
                <a:srgbClr val="1F507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160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65264" y="3310291"/>
            <a:ext cx="6400800" cy="1063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 Black"/>
              </a:rPr>
              <a:t>Where did we come from and what do we know?</a:t>
            </a:r>
            <a:endParaRPr lang="en-US" sz="6000" dirty="0">
              <a:solidFill>
                <a:srgbClr val="1F507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cs typeface="Arial Blac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64" y="1893599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err="1" smtClean="0"/>
              <a:t>FoCoFuture</a:t>
            </a:r>
            <a:r>
              <a:rPr lang="en-US" sz="6600" dirty="0" smtClean="0"/>
              <a:t> Forum</a:t>
            </a:r>
            <a:endParaRPr lang="en-US" sz="66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8464" y="4863012"/>
            <a:ext cx="8534400" cy="212190"/>
            <a:chOff x="298464" y="1417638"/>
            <a:chExt cx="8534400" cy="21219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298464" y="1417638"/>
              <a:ext cx="8229600" cy="0"/>
            </a:xfrm>
            <a:prstGeom prst="line">
              <a:avLst/>
            </a:prstGeom>
            <a:ln w="38100" cmpd="sng">
              <a:solidFill>
                <a:srgbClr val="1A3D1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450864" y="1517118"/>
              <a:ext cx="8229600" cy="0"/>
            </a:xfrm>
            <a:prstGeom prst="line">
              <a:avLst/>
            </a:prstGeom>
            <a:ln w="38100" cmpd="sng">
              <a:solidFill>
                <a:srgbClr val="78682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3264" y="1629828"/>
              <a:ext cx="8229600" cy="0"/>
            </a:xfrm>
            <a:prstGeom prst="line">
              <a:avLst/>
            </a:prstGeom>
            <a:ln w="38100" cmpd="sng">
              <a:solidFill>
                <a:srgbClr val="1F507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408043" y="5612751"/>
            <a:ext cx="3310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May 13,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35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by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12360"/>
              </p:ext>
            </p:extLst>
          </p:nvPr>
        </p:nvGraphicFramePr>
        <p:xfrm>
          <a:off x="0" y="1219199"/>
          <a:ext cx="9144000" cy="517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79968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15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733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Patterns of change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Preserving heritages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Demo-graphic details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(Un)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Intended results of urban planning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Modeling ourselves after another community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Discussing when we disagree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Is growth inevitable?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Exceptional people who made a difference</a:t>
                      </a:r>
                      <a:endParaRPr lang="en-US" sz="1600" dirty="0"/>
                    </a:p>
                  </a:txBody>
                  <a:tcPr anchor="ctr"/>
                </a:tc>
              </a:tr>
              <a:tr h="15621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1076001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Suggested topics to discuss at our next forum -  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What do we want the story of our place to be?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822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8229600" cy="4240213"/>
          </a:xfrm>
        </p:spPr>
        <p:txBody>
          <a:bodyPr/>
          <a:lstStyle/>
          <a:p>
            <a:r>
              <a:rPr lang="en-US" sz="3200" dirty="0" smtClean="0"/>
              <a:t>Please fill out and turn in your feedback forms</a:t>
            </a:r>
          </a:p>
          <a:p>
            <a:pPr lvl="1"/>
            <a:r>
              <a:rPr lang="en-US" sz="2800" dirty="0" smtClean="0"/>
              <a:t>We’ll compile and publish results on the website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Exchange contact </a:t>
            </a:r>
            <a:r>
              <a:rPr lang="en-US" sz="3200" dirty="0" smtClean="0"/>
              <a:t>info</a:t>
            </a:r>
          </a:p>
          <a:p>
            <a:pPr lvl="1"/>
            <a:r>
              <a:rPr lang="en-US" sz="2800" dirty="0" smtClean="0"/>
              <a:t>Forms on the tables if needed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31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0700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smtClean="0"/>
              <a:t>Please register to be part of the conversation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UniverCityConnections.org / Eventbrite</a:t>
            </a:r>
            <a:br>
              <a:rPr lang="en-US" dirty="0"/>
            </a:br>
            <a:endParaRPr lang="en-US" dirty="0"/>
          </a:p>
          <a:p>
            <a:pPr marL="0" indent="0">
              <a:buNone/>
              <a:tabLst>
                <a:tab pos="1371600" algn="l"/>
              </a:tabLst>
            </a:pPr>
            <a:r>
              <a:rPr lang="en-US" sz="2700" dirty="0"/>
              <a:t>May 27: </a:t>
            </a:r>
            <a:r>
              <a:rPr lang="en-US" sz="2700" dirty="0" smtClean="0"/>
              <a:t>	What </a:t>
            </a:r>
            <a:r>
              <a:rPr lang="en-US" sz="2700" dirty="0"/>
              <a:t>do we want the story of our place to be? </a:t>
            </a:r>
          </a:p>
          <a:p>
            <a:pPr marL="0" indent="0">
              <a:buNone/>
              <a:tabLst>
                <a:tab pos="1371600" algn="l"/>
              </a:tabLst>
            </a:pPr>
            <a:r>
              <a:rPr lang="en-US" sz="2700" dirty="0" smtClean="0"/>
              <a:t>June </a:t>
            </a:r>
            <a:r>
              <a:rPr lang="en-US" sz="2700" dirty="0"/>
              <a:t>10: </a:t>
            </a:r>
            <a:r>
              <a:rPr lang="en-US" sz="2700" dirty="0" smtClean="0"/>
              <a:t>	How </a:t>
            </a:r>
            <a:r>
              <a:rPr lang="en-US" sz="2700" dirty="0"/>
              <a:t>can we all live and work here?</a:t>
            </a:r>
          </a:p>
          <a:p>
            <a:pPr marL="0" indent="0">
              <a:buNone/>
              <a:tabLst>
                <a:tab pos="1371600" algn="l"/>
              </a:tabLst>
            </a:pPr>
            <a:r>
              <a:rPr lang="en-US" sz="2700" dirty="0" smtClean="0"/>
              <a:t>June </a:t>
            </a:r>
            <a:r>
              <a:rPr lang="en-US" sz="2700" dirty="0"/>
              <a:t>24: </a:t>
            </a:r>
            <a:r>
              <a:rPr lang="en-US" sz="2700" dirty="0" smtClean="0"/>
              <a:t>	How </a:t>
            </a:r>
            <a:r>
              <a:rPr lang="en-US" sz="2700" dirty="0"/>
              <a:t>do we prepare for growth and change?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59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65264" y="3310291"/>
            <a:ext cx="6400800" cy="1063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 Black"/>
              </a:rPr>
              <a:t>May 27: </a:t>
            </a:r>
            <a:r>
              <a:rPr lang="en-US" sz="6000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 Black"/>
              </a:rPr>
              <a:t>What do we want the story of our place to be?</a:t>
            </a:r>
            <a:endParaRPr lang="en-US" sz="6000" dirty="0">
              <a:solidFill>
                <a:srgbClr val="1F507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cs typeface="Arial Blac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64" y="189359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N</a:t>
            </a:r>
            <a:r>
              <a:rPr lang="en-US" sz="6600" dirty="0" smtClean="0"/>
              <a:t>ext </a:t>
            </a:r>
            <a:r>
              <a:rPr lang="en-US" sz="6600" dirty="0" err="1" smtClean="0"/>
              <a:t>FoCoFuture</a:t>
            </a:r>
            <a:r>
              <a:rPr lang="en-US" sz="6600" dirty="0" smtClean="0"/>
              <a:t> </a:t>
            </a:r>
            <a:r>
              <a:rPr lang="en-US" sz="6600" dirty="0" smtClean="0"/>
              <a:t>Forum</a:t>
            </a:r>
            <a:endParaRPr lang="en-US" sz="66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8464" y="4863012"/>
            <a:ext cx="8534400" cy="212190"/>
            <a:chOff x="298464" y="1417638"/>
            <a:chExt cx="8534400" cy="21219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298464" y="1417638"/>
              <a:ext cx="8229600" cy="0"/>
            </a:xfrm>
            <a:prstGeom prst="line">
              <a:avLst/>
            </a:prstGeom>
            <a:ln w="38100" cmpd="sng">
              <a:solidFill>
                <a:srgbClr val="1A3D1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450864" y="1517118"/>
              <a:ext cx="8229600" cy="0"/>
            </a:xfrm>
            <a:prstGeom prst="line">
              <a:avLst/>
            </a:prstGeom>
            <a:ln w="38100" cmpd="sng">
              <a:solidFill>
                <a:srgbClr val="78682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3264" y="1629828"/>
              <a:ext cx="8229600" cy="0"/>
            </a:xfrm>
            <a:prstGeom prst="line">
              <a:avLst/>
            </a:prstGeom>
            <a:ln w="38100" cmpd="sng">
              <a:solidFill>
                <a:srgbClr val="1F507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365264" y="5636248"/>
            <a:ext cx="3797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We hope to s</a:t>
            </a:r>
            <a:r>
              <a:rPr lang="en-US" sz="2400" i="1" dirty="0" smtClean="0"/>
              <a:t>ee you there!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615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22" y="2003984"/>
            <a:ext cx="8478078" cy="4373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4:30	Registration, Networking, Refreshments</a:t>
            </a:r>
          </a:p>
          <a:p>
            <a:pPr marL="0" indent="0">
              <a:buNone/>
            </a:pPr>
            <a:r>
              <a:rPr lang="en-US" dirty="0"/>
              <a:t>5:00	</a:t>
            </a:r>
            <a:r>
              <a:rPr lang="en-US" dirty="0" smtClean="0"/>
              <a:t>Introductions </a:t>
            </a:r>
            <a:r>
              <a:rPr lang="en-US" dirty="0"/>
              <a:t>and Speaker Presentations</a:t>
            </a:r>
          </a:p>
          <a:p>
            <a:pPr marL="1312863" lvl="1"/>
            <a:r>
              <a:rPr lang="en-US" dirty="0"/>
              <a:t>Dave Edwards, </a:t>
            </a:r>
            <a:r>
              <a:rPr lang="en-US" dirty="0" err="1"/>
              <a:t>UniverCity</a:t>
            </a:r>
            <a:r>
              <a:rPr lang="en-US" dirty="0"/>
              <a:t> Connections Chair</a:t>
            </a:r>
          </a:p>
          <a:p>
            <a:pPr marL="1312863" lvl="1"/>
            <a:r>
              <a:rPr lang="en-US" dirty="0"/>
              <a:t>Holly </a:t>
            </a:r>
            <a:r>
              <a:rPr lang="en-US" dirty="0" err="1"/>
              <a:t>LeMasurier</a:t>
            </a:r>
            <a:r>
              <a:rPr lang="en-US" dirty="0"/>
              <a:t> “The Classic Story of the West”</a:t>
            </a:r>
          </a:p>
          <a:p>
            <a:pPr marL="1312863" lvl="1"/>
            <a:r>
              <a:rPr lang="en-US" dirty="0"/>
              <a:t>Cheryl </a:t>
            </a:r>
            <a:r>
              <a:rPr lang="en-US" dirty="0" err="1"/>
              <a:t>Glanz</a:t>
            </a:r>
            <a:r>
              <a:rPr lang="en-US" dirty="0"/>
              <a:t> “From the Roots Up”</a:t>
            </a:r>
          </a:p>
          <a:p>
            <a:pPr marL="1312863" lvl="1"/>
            <a:r>
              <a:rPr lang="en-US" dirty="0"/>
              <a:t>Elizabeth Garner “Who is in Fort Collins?”</a:t>
            </a:r>
          </a:p>
          <a:p>
            <a:pPr marL="1312863" lvl="1"/>
            <a:r>
              <a:rPr lang="en-US" dirty="0" err="1"/>
              <a:t>Lesli</a:t>
            </a:r>
            <a:r>
              <a:rPr lang="en-US" dirty="0"/>
              <a:t> Ellis “Planning the Community’s Destiny”</a:t>
            </a:r>
          </a:p>
          <a:p>
            <a:pPr marL="1312863" lvl="1"/>
            <a:r>
              <a:rPr lang="en-US" dirty="0"/>
              <a:t>Martin </a:t>
            </a:r>
            <a:r>
              <a:rPr lang="en-US" dirty="0" err="1"/>
              <a:t>Carcasson</a:t>
            </a:r>
            <a:r>
              <a:rPr lang="en-US" dirty="0"/>
              <a:t> “How to Build Community </a:t>
            </a:r>
            <a:r>
              <a:rPr lang="en-US" dirty="0"/>
              <a:t>W</a:t>
            </a:r>
            <a:r>
              <a:rPr lang="en-US" dirty="0" smtClean="0"/>
              <a:t>hen </a:t>
            </a:r>
            <a:br>
              <a:rPr lang="en-US" dirty="0" smtClean="0"/>
            </a:br>
            <a:r>
              <a:rPr lang="en-US" dirty="0" smtClean="0"/>
              <a:t>There </a:t>
            </a:r>
            <a:r>
              <a:rPr lang="en-US" dirty="0"/>
              <a:t>are No Easy Answers”</a:t>
            </a:r>
          </a:p>
          <a:p>
            <a:pPr marL="0" indent="0">
              <a:buNone/>
            </a:pPr>
            <a:r>
              <a:rPr lang="en-US" dirty="0"/>
              <a:t>6:15	Small Group Discussions (rotations)</a:t>
            </a:r>
          </a:p>
          <a:p>
            <a:pPr marL="0" indent="0">
              <a:buNone/>
            </a:pPr>
            <a:r>
              <a:rPr lang="en-US" dirty="0"/>
              <a:t>7:45	Wrap up</a:t>
            </a:r>
          </a:p>
        </p:txBody>
      </p:sp>
    </p:spTree>
    <p:extLst>
      <p:ext uri="{BB962C8B-B14F-4D97-AF65-F5344CB8AC3E}">
        <p14:creationId xmlns:p14="http://schemas.microsoft.com/office/powerpoint/2010/main" val="27540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Black"/>
              </a:rPr>
              <a:t>FoCoFuture</a:t>
            </a:r>
            <a:r>
              <a:rPr lang="en-US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Black"/>
              </a:rPr>
              <a:t>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7982"/>
            <a:ext cx="8229600" cy="418818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Where did we come from and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what </a:t>
            </a:r>
            <a:r>
              <a:rPr lang="en-US" sz="3600" b="1" dirty="0" smtClean="0"/>
              <a:t>do we know?</a:t>
            </a:r>
          </a:p>
          <a:p>
            <a:r>
              <a:rPr lang="en-US" dirty="0" smtClean="0"/>
              <a:t>What do we want the story of our place to be?</a:t>
            </a:r>
          </a:p>
          <a:p>
            <a:r>
              <a:rPr lang="en-US" dirty="0" smtClean="0"/>
              <a:t>How can we all live and work here?</a:t>
            </a:r>
          </a:p>
          <a:p>
            <a:r>
              <a:rPr lang="en-US" dirty="0" smtClean="0"/>
              <a:t>How do we prepare for growth and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1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Classic Story of the West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Holly </a:t>
            </a:r>
            <a:r>
              <a:rPr lang="en-US" sz="4400" dirty="0" err="1" smtClean="0">
                <a:solidFill>
                  <a:schemeClr val="tx1"/>
                </a:solidFill>
              </a:rPr>
              <a:t>LeMasurier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9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roots 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Cheryl </a:t>
            </a:r>
            <a:r>
              <a:rPr lang="en-US" sz="4400" dirty="0" err="1" smtClean="0">
                <a:solidFill>
                  <a:schemeClr val="tx1"/>
                </a:solidFill>
              </a:rPr>
              <a:t>Glanz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1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 Fort Collins?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Elizabeth Garner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2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community’s destiny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</a:rPr>
              <a:t>Lesli</a:t>
            </a:r>
            <a:r>
              <a:rPr lang="en-US" sz="4400" dirty="0" smtClean="0">
                <a:solidFill>
                  <a:schemeClr val="tx1"/>
                </a:solidFill>
              </a:rPr>
              <a:t> Ellis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Build Community when there are no easy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Martin </a:t>
            </a:r>
            <a:r>
              <a:rPr lang="en-US" sz="4400" dirty="0" err="1" smtClean="0">
                <a:solidFill>
                  <a:schemeClr val="tx1"/>
                </a:solidFill>
              </a:rPr>
              <a:t>Carcasson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43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8994"/>
            <a:ext cx="7267433" cy="3956169"/>
          </a:xfrm>
        </p:spPr>
        <p:txBody>
          <a:bodyPr>
            <a:noAutofit/>
          </a:bodyPr>
          <a:lstStyle/>
          <a:p>
            <a:r>
              <a:rPr lang="en-US" sz="3200" dirty="0" smtClean="0"/>
              <a:t>Move </a:t>
            </a:r>
            <a:r>
              <a:rPr lang="en-US" sz="3200" dirty="0" smtClean="0"/>
              <a:t>to a table of interest</a:t>
            </a:r>
          </a:p>
          <a:p>
            <a:pPr lvl="1"/>
            <a:r>
              <a:rPr lang="en-US" sz="2800" dirty="0" smtClean="0"/>
              <a:t>Use discussion guides</a:t>
            </a:r>
          </a:p>
          <a:p>
            <a:pPr lvl="1"/>
            <a:r>
              <a:rPr lang="en-US" sz="2800" dirty="0" smtClean="0"/>
              <a:t>Share your thoughts (briefly)</a:t>
            </a:r>
          </a:p>
          <a:p>
            <a:pPr lvl="1"/>
            <a:r>
              <a:rPr lang="en-US" sz="2800" dirty="0" smtClean="0"/>
              <a:t>Understand before being understood</a:t>
            </a:r>
            <a:endParaRPr lang="en-US" sz="2800" dirty="0" smtClean="0"/>
          </a:p>
          <a:p>
            <a:pPr lvl="1"/>
            <a:r>
              <a:rPr lang="en-US" sz="2800" dirty="0" smtClean="0"/>
              <a:t>Use the R</a:t>
            </a:r>
            <a:r>
              <a:rPr lang="en-US" sz="2800" dirty="0" smtClean="0"/>
              <a:t>ule </a:t>
            </a:r>
            <a:r>
              <a:rPr lang="en-US" sz="2800" dirty="0" smtClean="0"/>
              <a:t>of </a:t>
            </a:r>
            <a:r>
              <a:rPr lang="en-US" sz="2800" dirty="0" smtClean="0"/>
              <a:t>Two Feet</a:t>
            </a:r>
            <a:endParaRPr lang="en-US" sz="2800" dirty="0"/>
          </a:p>
          <a:p>
            <a:r>
              <a:rPr lang="en-US" sz="3200" dirty="0"/>
              <a:t>Suggest </a:t>
            </a:r>
            <a:r>
              <a:rPr lang="en-US" sz="3200" dirty="0" smtClean="0"/>
              <a:t>topics</a:t>
            </a:r>
          </a:p>
          <a:p>
            <a:pPr lvl="1"/>
            <a:r>
              <a:rPr lang="en-US" sz="2800" dirty="0" smtClean="0"/>
              <a:t>Forms on your table</a:t>
            </a:r>
          </a:p>
          <a:p>
            <a:r>
              <a:rPr lang="en-US" sz="3200" dirty="0" smtClean="0"/>
              <a:t>Check out the topics at breaks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380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4416</TotalTime>
  <Words>593</Words>
  <Application>Microsoft Office PowerPoint</Application>
  <PresentationFormat>On-screen Show (4:3)</PresentationFormat>
  <Paragraphs>102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FoCoFuture Forum</vt:lpstr>
      <vt:lpstr>Agenda</vt:lpstr>
      <vt:lpstr>FoCoFuture Forums</vt:lpstr>
      <vt:lpstr>The Classic Story of the West</vt:lpstr>
      <vt:lpstr>From the roots up</vt:lpstr>
      <vt:lpstr>Who is in Fort Collins?</vt:lpstr>
      <vt:lpstr>Planning the community’s destiny</vt:lpstr>
      <vt:lpstr>How to Build Community when there are no easy answers</vt:lpstr>
      <vt:lpstr>Your turn</vt:lpstr>
      <vt:lpstr>Topics by Table</vt:lpstr>
      <vt:lpstr>Wrap Up</vt:lpstr>
      <vt:lpstr>Upcoming Forums</vt:lpstr>
      <vt:lpstr>Next FoCoFuture Forum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Kenney</dc:creator>
  <cp:lastModifiedBy>chris</cp:lastModifiedBy>
  <cp:revision>45</cp:revision>
  <cp:lastPrinted>2015-05-13T20:04:21Z</cp:lastPrinted>
  <dcterms:created xsi:type="dcterms:W3CDTF">2011-10-18T13:29:33Z</dcterms:created>
  <dcterms:modified xsi:type="dcterms:W3CDTF">2015-05-13T20:23:42Z</dcterms:modified>
</cp:coreProperties>
</file>